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05" r:id="rId4"/>
    <p:sldMasterId id="2147484035" r:id="rId5"/>
    <p:sldMasterId id="2147484123" r:id="rId6"/>
  </p:sldMasterIdLst>
  <p:notesMasterIdLst>
    <p:notesMasterId r:id="rId29"/>
  </p:notesMasterIdLst>
  <p:handoutMasterIdLst>
    <p:handoutMasterId r:id="rId30"/>
  </p:handoutMasterIdLst>
  <p:sldIdLst>
    <p:sldId id="477" r:id="rId7"/>
    <p:sldId id="289" r:id="rId8"/>
    <p:sldId id="816" r:id="rId9"/>
    <p:sldId id="817" r:id="rId10"/>
    <p:sldId id="818" r:id="rId11"/>
    <p:sldId id="801" r:id="rId12"/>
    <p:sldId id="819" r:id="rId13"/>
    <p:sldId id="820" r:id="rId14"/>
    <p:sldId id="821" r:id="rId15"/>
    <p:sldId id="823" r:id="rId16"/>
    <p:sldId id="805" r:id="rId17"/>
    <p:sldId id="734" r:id="rId18"/>
    <p:sldId id="743" r:id="rId19"/>
    <p:sldId id="747" r:id="rId20"/>
    <p:sldId id="751" r:id="rId21"/>
    <p:sldId id="784" r:id="rId22"/>
    <p:sldId id="787" r:id="rId23"/>
    <p:sldId id="790" r:id="rId24"/>
    <p:sldId id="794" r:id="rId25"/>
    <p:sldId id="800" r:id="rId26"/>
    <p:sldId id="822" r:id="rId27"/>
    <p:sldId id="469" r:id="rId28"/>
  </p:sldIdLst>
  <p:sldSz cx="10058400" cy="7772400"/>
  <p:notesSz cx="6858000" cy="9144000"/>
  <p:embeddedFontLs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Montserrat" panose="00000500000000000000" pitchFamily="2" charset="0"/>
      <p:regular r:id="rId37"/>
      <p:bold r:id="rId38"/>
      <p:italic r:id="rId39"/>
      <p:boldItalic r:id="rId40"/>
    </p:embeddedFont>
    <p:embeddedFont>
      <p:font typeface="Montserrat Black" panose="00000A00000000000000" pitchFamily="2" charset="0"/>
      <p:bold r:id="rId41"/>
      <p:boldItalic r:id="rId42"/>
    </p:embeddedFont>
    <p:embeddedFont>
      <p:font typeface="Montserrat SemiBold" panose="00000700000000000000" pitchFamily="2" charset="0"/>
      <p:bold r:id="rId43"/>
      <p:boldItalic r:id="rId44"/>
    </p:embeddedFont>
    <p:embeddedFont>
      <p:font typeface="Open Sans" panose="020B0606030504020204" pitchFamily="34" charset="0"/>
      <p:regular r:id="rId45"/>
      <p:bold r:id="rId46"/>
      <p:italic r:id="rId47"/>
      <p:boldItalic r:id="rId48"/>
    </p:embeddedFont>
    <p:embeddedFont>
      <p:font typeface="Open Sans Extrabold" panose="020B0906030804020204" pitchFamily="34" charset="0"/>
      <p:bold r:id="rId49"/>
      <p:boldItalic r:id="rId50"/>
    </p:embeddedFont>
    <p:embeddedFont>
      <p:font typeface="Open Sans SemiBold" panose="020B0706030804020204" pitchFamily="34" charset="0"/>
      <p:bold r:id="rId51"/>
      <p:boldItalic r:id="rId52"/>
    </p:embeddedFont>
    <p:embeddedFont>
      <p:font typeface="Roboto Light" panose="020B0604020202020204" charset="0"/>
      <p:regular r:id="rId53"/>
    </p:embeddedFont>
    <p:embeddedFont>
      <p:font typeface="Roboto Medium" panose="020B0604020202020204" charset="0"/>
      <p:regular r:id="rId54"/>
    </p:embeddedFont>
    <p:embeddedFont>
      <p:font typeface="Roboto Thin" panose="020B0604020202020204" charset="0"/>
      <p:regular r:id="rId55"/>
    </p:embeddedFont>
  </p:embeddedFontLst>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bout Us" id="{8F76DF20-D6F9-1543-B26E-3B7D02500090}">
          <p14:sldIdLst>
            <p14:sldId id="477"/>
            <p14:sldId id="289"/>
            <p14:sldId id="816"/>
            <p14:sldId id="817"/>
            <p14:sldId id="818"/>
            <p14:sldId id="801"/>
            <p14:sldId id="819"/>
            <p14:sldId id="820"/>
            <p14:sldId id="821"/>
            <p14:sldId id="823"/>
            <p14:sldId id="805"/>
            <p14:sldId id="734"/>
            <p14:sldId id="743"/>
            <p14:sldId id="747"/>
            <p14:sldId id="751"/>
            <p14:sldId id="784"/>
            <p14:sldId id="787"/>
            <p14:sldId id="790"/>
            <p14:sldId id="794"/>
            <p14:sldId id="800"/>
            <p14:sldId id="822"/>
            <p14:sldId id="469"/>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urt Hinton" initials="CH" lastIdx="2" clrIdx="0">
    <p:extLst>
      <p:ext uri="{19B8F6BF-5375-455C-9EA6-DF929625EA0E}">
        <p15:presenceInfo xmlns:p15="http://schemas.microsoft.com/office/powerpoint/2012/main" userId="S-1-5-21-1815934275-2937487016-3271351540-16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477B"/>
    <a:srgbClr val="FCB11B"/>
    <a:srgbClr val="CCCCCC"/>
    <a:srgbClr val="DEDEDE"/>
    <a:srgbClr val="FC751B"/>
    <a:srgbClr val="FC757B"/>
    <a:srgbClr val="FFCC29"/>
    <a:srgbClr val="D09E00"/>
    <a:srgbClr val="FFDC6D"/>
    <a:srgbClr val="0C0C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136" autoAdjust="0"/>
    <p:restoredTop sz="96395" autoAdjust="0"/>
  </p:normalViewPr>
  <p:slideViewPr>
    <p:cSldViewPr snapToGrid="0" snapToObjects="1" showGuides="1">
      <p:cViewPr varScale="1">
        <p:scale>
          <a:sx n="84" d="100"/>
          <a:sy n="84" d="100"/>
        </p:scale>
        <p:origin x="60" y="60"/>
      </p:cViewPr>
      <p:guideLst/>
    </p:cSldViewPr>
  </p:slideViewPr>
  <p:notesTextViewPr>
    <p:cViewPr>
      <p:scale>
        <a:sx n="3" d="2"/>
        <a:sy n="3" d="2"/>
      </p:scale>
      <p:origin x="0" y="0"/>
    </p:cViewPr>
  </p:notesTextViewPr>
  <p:sorterViewPr>
    <p:cViewPr varScale="1">
      <p:scale>
        <a:sx n="100" d="100"/>
        <a:sy n="100" d="100"/>
      </p:scale>
      <p:origin x="0" y="-25642"/>
    </p:cViewPr>
  </p:sorterViewPr>
  <p:notesViewPr>
    <p:cSldViewPr snapToGrid="0" snapToObjects="1" showGuides="1">
      <p:cViewPr varScale="1">
        <p:scale>
          <a:sx n="120" d="100"/>
          <a:sy n="120" d="100"/>
        </p:scale>
        <p:origin x="4408" y="17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9.fntdata"/><Relationship Id="rId21" Type="http://schemas.openxmlformats.org/officeDocument/2006/relationships/slide" Target="slides/slide15.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notesMaster" Target="notesMasters/notes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font" Target="fonts/font21.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font" Target="fonts/font11.fntdata"/><Relationship Id="rId54" Type="http://schemas.openxmlformats.org/officeDocument/2006/relationships/font" Target="fonts/font24.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A6018781-FBF9-354C-A025-C49C596164BA}" type="datetimeFigureOut">
              <a:rPr lang="en-US" smtClean="0"/>
              <a:t>7/15/2019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F4EF74-8826-BD43-B880-7A8566D08AFF}" type="slidenum">
              <a:rPr lang="en-US" smtClean="0"/>
              <a:t>‹#›</a:t>
            </a:fld>
            <a:endParaRPr lang="en-US"/>
          </a:p>
        </p:txBody>
      </p:sp>
    </p:spTree>
    <p:extLst>
      <p:ext uri="{BB962C8B-B14F-4D97-AF65-F5344CB8AC3E}">
        <p14:creationId xmlns:p14="http://schemas.microsoft.com/office/powerpoint/2010/main" val="246240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108FFD40-13C9-7B48-A0BE-E251E1E33FE5}" type="datetimeFigureOut">
              <a:rPr lang="en-US" smtClean="0"/>
              <a:t>7/15/2019</a:t>
            </a:fld>
            <a:endParaRPr lang="en-US"/>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E2375-F1B1-284C-A827-B0E603FDBDD8}" type="slidenum">
              <a:rPr lang="en-US" smtClean="0"/>
              <a:t>‹#›</a:t>
            </a:fld>
            <a:endParaRPr lang="en-US"/>
          </a:p>
        </p:txBody>
      </p:sp>
    </p:spTree>
    <p:extLst>
      <p:ext uri="{BB962C8B-B14F-4D97-AF65-F5344CB8AC3E}">
        <p14:creationId xmlns:p14="http://schemas.microsoft.com/office/powerpoint/2010/main" val="93844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5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838200" y="0"/>
            <a:ext cx="3352800" cy="77724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186200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5867400" y="5181600"/>
            <a:ext cx="4191000" cy="2590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71761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2852124" y="2186239"/>
            <a:ext cx="3216444" cy="4418549"/>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103000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15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1"/>
            <a:ext cx="2525602" cy="1416491"/>
          </a:xfrm>
        </p:spPr>
        <p:txBody>
          <a:bodyPr/>
          <a:lstStyle/>
          <a:p>
            <a:r>
              <a:rPr lang="en-US"/>
              <a:t>Click to edit Master title style</a:t>
            </a:r>
          </a:p>
        </p:txBody>
      </p:sp>
      <p:sp>
        <p:nvSpPr>
          <p:cNvPr id="4" name="Picture Placeholder 8"/>
          <p:cNvSpPr>
            <a:spLocks noGrp="1"/>
          </p:cNvSpPr>
          <p:nvPr>
            <p:ph type="pic" sz="quarter" idx="12"/>
          </p:nvPr>
        </p:nvSpPr>
        <p:spPr>
          <a:xfrm>
            <a:off x="4199382" y="644821"/>
            <a:ext cx="2506218" cy="1945979"/>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6" name="Picture Placeholder 8"/>
          <p:cNvSpPr>
            <a:spLocks noGrp="1"/>
          </p:cNvSpPr>
          <p:nvPr>
            <p:ph type="pic" sz="quarter" idx="13"/>
          </p:nvPr>
        </p:nvSpPr>
        <p:spPr>
          <a:xfrm>
            <a:off x="6940296" y="1278129"/>
            <a:ext cx="2506218" cy="194597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7" name="Picture Placeholder 8"/>
          <p:cNvSpPr>
            <a:spLocks noGrp="1"/>
          </p:cNvSpPr>
          <p:nvPr>
            <p:ph type="pic" sz="quarter" idx="14"/>
          </p:nvPr>
        </p:nvSpPr>
        <p:spPr>
          <a:xfrm>
            <a:off x="4199382" y="3888266"/>
            <a:ext cx="2506218" cy="194597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8" name="Picture Placeholder 8"/>
          <p:cNvSpPr>
            <a:spLocks noGrp="1"/>
          </p:cNvSpPr>
          <p:nvPr>
            <p:ph type="pic" sz="quarter" idx="15"/>
          </p:nvPr>
        </p:nvSpPr>
        <p:spPr>
          <a:xfrm>
            <a:off x="6940296" y="4521571"/>
            <a:ext cx="2506218" cy="194597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7102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0"/>
                                  </p:stCondLst>
                                  <p:childTnLst>
                                    <p:animScale>
                                      <p:cBhvr>
                                        <p:cTn id="9" dur="500" fill="hold"/>
                                        <p:tgtEl>
                                          <p:spTgt spid="4"/>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6"/>
                                        </p:tgtEl>
                                      </p:cBhvr>
                                      <p:by x="105000" y="105000"/>
                                    </p:animScale>
                                  </p:childTnLst>
                                </p:cTn>
                              </p:par>
                              <p:par>
                                <p:cTn id="15" presetID="22" presetClass="entr" presetSubtype="8" fill="hold" grpId="0" nodeType="with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1000"/>
                                  </p:stCondLst>
                                  <p:childTnLst>
                                    <p:animScale>
                                      <p:cBhvr>
                                        <p:cTn id="19" dur="500" fill="hold"/>
                                        <p:tgtEl>
                                          <p:spTgt spid="7"/>
                                        </p:tgtEl>
                                      </p:cBhvr>
                                      <p:by x="105000" y="105000"/>
                                    </p:animScale>
                                  </p:childTnLst>
                                </p:cTn>
                              </p:par>
                              <p:par>
                                <p:cTn id="20" presetID="22" presetClass="entr" presetSubtype="8" fill="hold" grpId="0" nodeType="withEffect">
                                  <p:stCondLst>
                                    <p:cond delay="150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6" presetClass="emph" presetSubtype="0" accel="50000" decel="50000" autoRev="1" fill="hold" grpId="1" nodeType="withEffect">
                                  <p:stCondLst>
                                    <p:cond delay="1500"/>
                                  </p:stCondLst>
                                  <p:childTnLst>
                                    <p:animScale>
                                      <p:cBhvr>
                                        <p:cTn id="24"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7" grpId="0" animBg="1"/>
      <p:bldP spid="7" grpId="1" animBg="1"/>
      <p:bldP spid="8" grpId="0" animBg="1"/>
      <p:bldP spid="8" grpId="1"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0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838200" y="0"/>
            <a:ext cx="2522982" cy="51816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5" name="Picture Placeholder 8"/>
          <p:cNvSpPr>
            <a:spLocks noGrp="1"/>
          </p:cNvSpPr>
          <p:nvPr>
            <p:ph type="pic" sz="quarter" idx="14"/>
          </p:nvPr>
        </p:nvSpPr>
        <p:spPr>
          <a:xfrm>
            <a:off x="3361182" y="5181600"/>
            <a:ext cx="5859018" cy="2590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114321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0"/>
                                  </p:stCondLst>
                                  <p:childTnLst>
                                    <p:animScale>
                                      <p:cBhvr>
                                        <p:cTn id="9" dur="500" fill="hold"/>
                                        <p:tgtEl>
                                          <p:spTgt spid="4"/>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8"/>
          <p:cNvSpPr>
            <a:spLocks noGrp="1"/>
          </p:cNvSpPr>
          <p:nvPr>
            <p:ph type="pic" sz="quarter" idx="14"/>
          </p:nvPr>
        </p:nvSpPr>
        <p:spPr>
          <a:xfrm>
            <a:off x="838200" y="5181600"/>
            <a:ext cx="9220200" cy="2590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144124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5867400" y="0"/>
            <a:ext cx="4191000" cy="77724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36190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859019" y="1072931"/>
            <a:ext cx="3365737" cy="1416491"/>
          </a:xfrm>
        </p:spPr>
        <p:txBody>
          <a:bodyPr/>
          <a:lstStyle/>
          <a:p>
            <a:r>
              <a:rPr lang="en-US"/>
              <a:t>Click to edit Master title style</a:t>
            </a:r>
          </a:p>
        </p:txBody>
      </p:sp>
      <p:sp>
        <p:nvSpPr>
          <p:cNvPr id="4" name="Picture Placeholder 8"/>
          <p:cNvSpPr>
            <a:spLocks noGrp="1"/>
          </p:cNvSpPr>
          <p:nvPr>
            <p:ph type="pic" sz="quarter" idx="12"/>
          </p:nvPr>
        </p:nvSpPr>
        <p:spPr>
          <a:xfrm>
            <a:off x="838200" y="0"/>
            <a:ext cx="4191000" cy="77724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859019" y="1072931"/>
            <a:ext cx="3365737" cy="1416491"/>
          </a:xfrm>
        </p:spPr>
        <p:txBody>
          <a:bodyPr/>
          <a:lstStyle/>
          <a:p>
            <a:r>
              <a:rPr lang="en-US"/>
              <a:t>Click to edit Master title style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1"/>
            <a:ext cx="3347038" cy="1416491"/>
          </a:xfrm>
        </p:spPr>
        <p:txBody>
          <a:bodyPr/>
          <a:lstStyle/>
          <a:p>
            <a:r>
              <a:rPr lang="en-US"/>
              <a:t>Click to edit Master title style</a:t>
            </a:r>
          </a:p>
        </p:txBody>
      </p:sp>
      <p:sp>
        <p:nvSpPr>
          <p:cNvPr id="6" name="Picture Placeholder 8"/>
          <p:cNvSpPr>
            <a:spLocks noGrp="1"/>
          </p:cNvSpPr>
          <p:nvPr>
            <p:ph type="pic" sz="quarter" idx="14"/>
          </p:nvPr>
        </p:nvSpPr>
        <p:spPr>
          <a:xfrm>
            <a:off x="5020820" y="644821"/>
            <a:ext cx="5037581" cy="4536779"/>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5" name="Picture Placeholder 8"/>
          <p:cNvSpPr>
            <a:spLocks noGrp="1"/>
          </p:cNvSpPr>
          <p:nvPr>
            <p:ph type="pic" sz="quarter" idx="13"/>
          </p:nvPr>
        </p:nvSpPr>
        <p:spPr>
          <a:xfrm>
            <a:off x="2522982" y="5181600"/>
            <a:ext cx="4182618" cy="2590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6_Custom Layout">
    <p:spTree>
      <p:nvGrpSpPr>
        <p:cNvPr id="1" name=""/>
        <p:cNvGrpSpPr/>
        <p:nvPr/>
      </p:nvGrpSpPr>
      <p:grpSpPr>
        <a:xfrm>
          <a:off x="0" y="0"/>
          <a:ext cx="0" cy="0"/>
          <a:chOff x="0" y="0"/>
          <a:chExt cx="0" cy="0"/>
        </a:xfrm>
      </p:grpSpPr>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1"/>
            <a:ext cx="3347038" cy="1416491"/>
          </a:xfrm>
        </p:spPr>
        <p:txBody>
          <a:bodyPr/>
          <a:lstStyle/>
          <a:p>
            <a:r>
              <a:rPr lang="en-US"/>
              <a:t>Click to edit Master title style</a:t>
            </a:r>
          </a:p>
        </p:txBody>
      </p:sp>
      <p:sp>
        <p:nvSpPr>
          <p:cNvPr id="6" name="Picture Placeholder 8"/>
          <p:cNvSpPr>
            <a:spLocks noGrp="1"/>
          </p:cNvSpPr>
          <p:nvPr>
            <p:ph type="pic" sz="quarter" idx="14"/>
          </p:nvPr>
        </p:nvSpPr>
        <p:spPr>
          <a:xfrm>
            <a:off x="7535418" y="0"/>
            <a:ext cx="2522982" cy="51816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5" name="Picture Placeholder 8"/>
          <p:cNvSpPr>
            <a:spLocks noGrp="1"/>
          </p:cNvSpPr>
          <p:nvPr>
            <p:ph type="pic" sz="quarter" idx="13"/>
          </p:nvPr>
        </p:nvSpPr>
        <p:spPr>
          <a:xfrm>
            <a:off x="5020818" y="3235621"/>
            <a:ext cx="2514600" cy="453677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125485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1"/>
            <a:ext cx="3347038" cy="1416491"/>
          </a:xfrm>
        </p:spPr>
        <p:txBody>
          <a:bodyPr/>
          <a:lstStyle/>
          <a:p>
            <a:r>
              <a:rPr lang="en-US"/>
              <a:t>Click to edit Master title style</a:t>
            </a:r>
          </a:p>
        </p:txBody>
      </p:sp>
      <p:sp>
        <p:nvSpPr>
          <p:cNvPr id="6" name="Picture Placeholder 8"/>
          <p:cNvSpPr>
            <a:spLocks noGrp="1"/>
          </p:cNvSpPr>
          <p:nvPr>
            <p:ph type="pic" sz="quarter" idx="14"/>
          </p:nvPr>
        </p:nvSpPr>
        <p:spPr>
          <a:xfrm>
            <a:off x="7535418" y="0"/>
            <a:ext cx="2522982" cy="3868928"/>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5" name="Picture Placeholder 8"/>
          <p:cNvSpPr>
            <a:spLocks noGrp="1"/>
          </p:cNvSpPr>
          <p:nvPr>
            <p:ph type="pic" sz="quarter" idx="13"/>
          </p:nvPr>
        </p:nvSpPr>
        <p:spPr>
          <a:xfrm>
            <a:off x="5020818" y="3868928"/>
            <a:ext cx="2514600" cy="390347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7" name="Picture Placeholder 8"/>
          <p:cNvSpPr>
            <a:spLocks noGrp="1"/>
          </p:cNvSpPr>
          <p:nvPr>
            <p:ph type="pic" sz="quarter" idx="15"/>
          </p:nvPr>
        </p:nvSpPr>
        <p:spPr>
          <a:xfrm>
            <a:off x="5020818" y="-34544"/>
            <a:ext cx="2514600" cy="390347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9" name="Picture Placeholder 8"/>
          <p:cNvSpPr>
            <a:spLocks noGrp="1"/>
          </p:cNvSpPr>
          <p:nvPr>
            <p:ph type="pic" sz="quarter" idx="16"/>
          </p:nvPr>
        </p:nvSpPr>
        <p:spPr>
          <a:xfrm>
            <a:off x="7535418" y="3868928"/>
            <a:ext cx="2522982" cy="390347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7"/>
                                        </p:tgtEl>
                                      </p:cBhvr>
                                      <p:by x="105000" y="105000"/>
                                    </p:animScale>
                                  </p:childTnLst>
                                </p:cTn>
                              </p:par>
                              <p:par>
                                <p:cTn id="20" presetID="22" presetClass="entr" presetSubtype="8" fill="hold" grpId="0" nodeType="withEffect">
                                  <p:stCondLst>
                                    <p:cond delay="60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grpId="1" nodeType="withEffect">
                                  <p:stCondLst>
                                    <p:cond delay="600"/>
                                  </p:stCondLst>
                                  <p:childTnLst>
                                    <p:animScale>
                                      <p:cBhvr>
                                        <p:cTn id="2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7" grpId="0" animBg="1"/>
      <p:bldP spid="7" grpId="1" animBg="1"/>
      <p:bldP spid="9" grpId="0" animBg="1"/>
      <p:bldP spid="9" grpId="1"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1"/>
            <a:ext cx="3347038" cy="1416491"/>
          </a:xfrm>
        </p:spPr>
        <p:txBody>
          <a:bodyPr/>
          <a:lstStyle/>
          <a:p>
            <a:r>
              <a:rPr lang="en-US"/>
              <a:t>Click to edit Master title style</a:t>
            </a:r>
          </a:p>
        </p:txBody>
      </p:sp>
      <p:sp>
        <p:nvSpPr>
          <p:cNvPr id="6" name="Picture Placeholder 8"/>
          <p:cNvSpPr>
            <a:spLocks noGrp="1"/>
          </p:cNvSpPr>
          <p:nvPr>
            <p:ph type="pic" sz="quarter" idx="14"/>
          </p:nvPr>
        </p:nvSpPr>
        <p:spPr>
          <a:xfrm>
            <a:off x="7535418" y="0"/>
            <a:ext cx="2522982" cy="3868928"/>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7" name="Picture Placeholder 8"/>
          <p:cNvSpPr>
            <a:spLocks noGrp="1"/>
          </p:cNvSpPr>
          <p:nvPr>
            <p:ph type="pic" sz="quarter" idx="15"/>
          </p:nvPr>
        </p:nvSpPr>
        <p:spPr>
          <a:xfrm>
            <a:off x="5020818" y="-34544"/>
            <a:ext cx="2514600" cy="780694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9" name="Picture Placeholder 8"/>
          <p:cNvSpPr>
            <a:spLocks noGrp="1"/>
          </p:cNvSpPr>
          <p:nvPr>
            <p:ph type="pic" sz="quarter" idx="16"/>
          </p:nvPr>
        </p:nvSpPr>
        <p:spPr>
          <a:xfrm>
            <a:off x="7535418" y="3868928"/>
            <a:ext cx="2522982" cy="390347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7"/>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9" grpId="0" animBg="1"/>
      <p:bldP spid="9" grpId="1"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1"/>
            <a:ext cx="3347038" cy="1416491"/>
          </a:xfrm>
        </p:spPr>
        <p:txBody>
          <a:bodyPr/>
          <a:lstStyle/>
          <a:p>
            <a:r>
              <a:rPr lang="en-US"/>
              <a:t>Click to edit Master title style</a:t>
            </a:r>
          </a:p>
        </p:txBody>
      </p:sp>
      <p:sp>
        <p:nvSpPr>
          <p:cNvPr id="6" name="Picture Placeholder 8"/>
          <p:cNvSpPr>
            <a:spLocks noGrp="1"/>
          </p:cNvSpPr>
          <p:nvPr>
            <p:ph type="pic" sz="quarter" idx="14"/>
          </p:nvPr>
        </p:nvSpPr>
        <p:spPr>
          <a:xfrm>
            <a:off x="7535418" y="0"/>
            <a:ext cx="2522982" cy="77724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5" name="Picture Placeholder 8"/>
          <p:cNvSpPr>
            <a:spLocks noGrp="1"/>
          </p:cNvSpPr>
          <p:nvPr>
            <p:ph type="pic" sz="quarter" idx="13"/>
          </p:nvPr>
        </p:nvSpPr>
        <p:spPr>
          <a:xfrm>
            <a:off x="5020818" y="3868928"/>
            <a:ext cx="2514600" cy="390347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7" name="Picture Placeholder 8"/>
          <p:cNvSpPr>
            <a:spLocks noGrp="1"/>
          </p:cNvSpPr>
          <p:nvPr>
            <p:ph type="pic" sz="quarter" idx="15"/>
          </p:nvPr>
        </p:nvSpPr>
        <p:spPr>
          <a:xfrm>
            <a:off x="5020818" y="-34544"/>
            <a:ext cx="2514600" cy="390347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7" grpId="0" animBg="1"/>
      <p:bldP spid="7" grpId="1"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1"/>
            <a:ext cx="3347038" cy="1416491"/>
          </a:xfrm>
        </p:spPr>
        <p:txBody>
          <a:bodyPr/>
          <a:lstStyle/>
          <a:p>
            <a:r>
              <a:rPr lang="en-US"/>
              <a:t>Click to edit Master title style</a:t>
            </a:r>
          </a:p>
        </p:txBody>
      </p:sp>
      <p:sp>
        <p:nvSpPr>
          <p:cNvPr id="6" name="Picture Placeholder 8"/>
          <p:cNvSpPr>
            <a:spLocks noGrp="1"/>
          </p:cNvSpPr>
          <p:nvPr>
            <p:ph type="pic" sz="quarter" idx="14"/>
          </p:nvPr>
        </p:nvSpPr>
        <p:spPr>
          <a:xfrm>
            <a:off x="5020818" y="0"/>
            <a:ext cx="5037582" cy="3868928"/>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5" name="Picture Placeholder 8"/>
          <p:cNvSpPr>
            <a:spLocks noGrp="1"/>
          </p:cNvSpPr>
          <p:nvPr>
            <p:ph type="pic" sz="quarter" idx="13"/>
          </p:nvPr>
        </p:nvSpPr>
        <p:spPr>
          <a:xfrm>
            <a:off x="5020818" y="3868928"/>
            <a:ext cx="2514600" cy="390347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9" name="Picture Placeholder 8"/>
          <p:cNvSpPr>
            <a:spLocks noGrp="1"/>
          </p:cNvSpPr>
          <p:nvPr>
            <p:ph type="pic" sz="quarter" idx="16"/>
          </p:nvPr>
        </p:nvSpPr>
        <p:spPr>
          <a:xfrm>
            <a:off x="7535418" y="3868928"/>
            <a:ext cx="2522982" cy="390347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9" grpId="0" animBg="1"/>
      <p:bldP spid="9" grpId="1"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1"/>
            <a:ext cx="3347038" cy="1416491"/>
          </a:xfrm>
        </p:spPr>
        <p:txBody>
          <a:bodyPr/>
          <a:lstStyle/>
          <a:p>
            <a:r>
              <a:rPr lang="en-US"/>
              <a:t>Click to edit Master title style</a:t>
            </a:r>
          </a:p>
        </p:txBody>
      </p:sp>
      <p:sp>
        <p:nvSpPr>
          <p:cNvPr id="6" name="Picture Placeholder 8"/>
          <p:cNvSpPr>
            <a:spLocks noGrp="1"/>
          </p:cNvSpPr>
          <p:nvPr>
            <p:ph type="pic" sz="quarter" idx="14"/>
          </p:nvPr>
        </p:nvSpPr>
        <p:spPr>
          <a:xfrm>
            <a:off x="5020818" y="3868928"/>
            <a:ext cx="5037582" cy="3903472"/>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7" name="Picture Placeholder 8"/>
          <p:cNvSpPr>
            <a:spLocks noGrp="1"/>
          </p:cNvSpPr>
          <p:nvPr>
            <p:ph type="pic" sz="quarter" idx="15"/>
          </p:nvPr>
        </p:nvSpPr>
        <p:spPr>
          <a:xfrm>
            <a:off x="5020818" y="-34544"/>
            <a:ext cx="2514600" cy="390347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8" name="Picture Placeholder 8"/>
          <p:cNvSpPr>
            <a:spLocks noGrp="1"/>
          </p:cNvSpPr>
          <p:nvPr>
            <p:ph type="pic" sz="quarter" idx="16"/>
          </p:nvPr>
        </p:nvSpPr>
        <p:spPr>
          <a:xfrm>
            <a:off x="7535418" y="-34544"/>
            <a:ext cx="2522982" cy="390347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7"/>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1"/>
            <a:ext cx="3355420" cy="1416491"/>
          </a:xfrm>
        </p:spPr>
        <p:txBody>
          <a:bodyPr/>
          <a:lstStyle/>
          <a:p>
            <a:r>
              <a:rPr lang="en-US"/>
              <a:t>Click to edit Master title style</a:t>
            </a:r>
          </a:p>
        </p:txBody>
      </p:sp>
      <p:sp>
        <p:nvSpPr>
          <p:cNvPr id="4" name="Picture Placeholder 8"/>
          <p:cNvSpPr>
            <a:spLocks noGrp="1"/>
          </p:cNvSpPr>
          <p:nvPr>
            <p:ph type="pic" sz="quarter" idx="14"/>
          </p:nvPr>
        </p:nvSpPr>
        <p:spPr>
          <a:xfrm>
            <a:off x="5029200" y="0"/>
            <a:ext cx="1676400" cy="51816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5" name="Picture Placeholder 8"/>
          <p:cNvSpPr>
            <a:spLocks noGrp="1"/>
          </p:cNvSpPr>
          <p:nvPr>
            <p:ph type="pic" sz="quarter" idx="13"/>
          </p:nvPr>
        </p:nvSpPr>
        <p:spPr>
          <a:xfrm>
            <a:off x="6705600" y="2590800"/>
            <a:ext cx="1676400" cy="51816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6" name="Picture Placeholder 8"/>
          <p:cNvSpPr>
            <a:spLocks noGrp="1"/>
          </p:cNvSpPr>
          <p:nvPr>
            <p:ph type="pic" sz="quarter" idx="15"/>
          </p:nvPr>
        </p:nvSpPr>
        <p:spPr>
          <a:xfrm>
            <a:off x="8382000" y="0"/>
            <a:ext cx="1676400" cy="51816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82714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6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600"/>
                                  </p:stCondLst>
                                  <p:childTnLst>
                                    <p:animScale>
                                      <p:cBhvr>
                                        <p:cTn id="14" dur="500" fill="hold"/>
                                        <p:tgtEl>
                                          <p:spTgt spid="4"/>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1"/>
            <a:ext cx="3355420" cy="1416491"/>
          </a:xfrm>
        </p:spPr>
        <p:txBody>
          <a:bodyPr/>
          <a:lstStyle/>
          <a:p>
            <a:r>
              <a:rPr lang="en-US"/>
              <a:t>Click to edit Master title style</a:t>
            </a:r>
          </a:p>
        </p:txBody>
      </p:sp>
      <p:sp>
        <p:nvSpPr>
          <p:cNvPr id="4" name="Picture Placeholder 8"/>
          <p:cNvSpPr>
            <a:spLocks noGrp="1"/>
          </p:cNvSpPr>
          <p:nvPr>
            <p:ph type="pic" sz="quarter" idx="14"/>
          </p:nvPr>
        </p:nvSpPr>
        <p:spPr>
          <a:xfrm>
            <a:off x="4962144" y="2460916"/>
            <a:ext cx="1810512" cy="3506907"/>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5" name="Picture Placeholder 8"/>
          <p:cNvSpPr>
            <a:spLocks noGrp="1"/>
          </p:cNvSpPr>
          <p:nvPr>
            <p:ph type="pic" sz="quarter" idx="13"/>
          </p:nvPr>
        </p:nvSpPr>
        <p:spPr>
          <a:xfrm>
            <a:off x="6705600" y="2590800"/>
            <a:ext cx="1676400" cy="324713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6" name="Picture Placeholder 8"/>
          <p:cNvSpPr>
            <a:spLocks noGrp="1"/>
          </p:cNvSpPr>
          <p:nvPr>
            <p:ph type="pic" sz="quarter" idx="15"/>
          </p:nvPr>
        </p:nvSpPr>
        <p:spPr>
          <a:xfrm>
            <a:off x="8382000" y="2590800"/>
            <a:ext cx="1676400" cy="324713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7" name="Picture Placeholder 8"/>
          <p:cNvSpPr>
            <a:spLocks noGrp="1"/>
          </p:cNvSpPr>
          <p:nvPr>
            <p:ph type="pic" sz="quarter" idx="16"/>
          </p:nvPr>
        </p:nvSpPr>
        <p:spPr>
          <a:xfrm>
            <a:off x="3352800" y="2590800"/>
            <a:ext cx="1676400" cy="324713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8" name="Picture Placeholder 8"/>
          <p:cNvSpPr>
            <a:spLocks noGrp="1"/>
          </p:cNvSpPr>
          <p:nvPr>
            <p:ph type="pic" sz="quarter" idx="17"/>
          </p:nvPr>
        </p:nvSpPr>
        <p:spPr>
          <a:xfrm>
            <a:off x="1673781" y="2590800"/>
            <a:ext cx="1676400" cy="324713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9" name="Picture Placeholder 8"/>
          <p:cNvSpPr>
            <a:spLocks noGrp="1"/>
          </p:cNvSpPr>
          <p:nvPr>
            <p:ph type="pic" sz="quarter" idx="18"/>
          </p:nvPr>
        </p:nvSpPr>
        <p:spPr>
          <a:xfrm>
            <a:off x="-5239" y="2590800"/>
            <a:ext cx="1676400" cy="324713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9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900"/>
                                  </p:stCondLst>
                                  <p:childTnLst>
                                    <p:animScale>
                                      <p:cBhvr>
                                        <p:cTn id="9" dur="500" fill="hold"/>
                                        <p:tgtEl>
                                          <p:spTgt spid="5"/>
                                        </p:tgtEl>
                                      </p:cBhvr>
                                      <p:by x="105000" y="105000"/>
                                    </p:animScale>
                                  </p:childTnLst>
                                </p:cTn>
                              </p:par>
                              <p:par>
                                <p:cTn id="10" presetID="22" presetClass="entr" presetSubtype="8" fill="hold" grpId="0" nodeType="withEffect">
                                  <p:stCondLst>
                                    <p:cond delay="15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1500"/>
                                  </p:stCondLst>
                                  <p:childTnLst>
                                    <p:animScale>
                                      <p:cBhvr>
                                        <p:cTn id="14" dur="500" fill="hold"/>
                                        <p:tgtEl>
                                          <p:spTgt spid="4"/>
                                        </p:tgtEl>
                                      </p:cBhvr>
                                      <p:by x="105000" y="105000"/>
                                    </p:animScale>
                                  </p:childTnLst>
                                </p:cTn>
                              </p:par>
                              <p:par>
                                <p:cTn id="15" presetID="22" presetClass="entr" presetSubtype="8" fill="hold" grpId="0" nodeType="withEffect">
                                  <p:stCondLst>
                                    <p:cond delay="12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1200"/>
                                  </p:stCondLst>
                                  <p:childTnLst>
                                    <p:animScale>
                                      <p:cBhvr>
                                        <p:cTn id="19" dur="500" fill="hold"/>
                                        <p:tgtEl>
                                          <p:spTgt spid="6"/>
                                        </p:tgtEl>
                                      </p:cBhvr>
                                      <p:by x="105000" y="105000"/>
                                    </p:animScale>
                                  </p:childTnLst>
                                </p:cTn>
                              </p:par>
                              <p:par>
                                <p:cTn id="20" presetID="22" presetClass="entr" presetSubtype="8" fill="hold" grpId="0" nodeType="withEffect">
                                  <p:stCondLst>
                                    <p:cond delay="60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6" presetClass="emph" presetSubtype="0" accel="50000" decel="50000" autoRev="1" fill="hold" grpId="1" nodeType="withEffect">
                                  <p:stCondLst>
                                    <p:cond delay="600"/>
                                  </p:stCondLst>
                                  <p:childTnLst>
                                    <p:animScale>
                                      <p:cBhvr>
                                        <p:cTn id="24" dur="500" fill="hold"/>
                                        <p:tgtEl>
                                          <p:spTgt spid="7"/>
                                        </p:tgtEl>
                                      </p:cBhvr>
                                      <p:by x="105000" y="105000"/>
                                    </p:animScale>
                                  </p:childTnLst>
                                </p:cTn>
                              </p:par>
                              <p:par>
                                <p:cTn id="25" presetID="22" presetClass="entr" presetSubtype="8" fill="hold" grpId="0" nodeType="withEffect">
                                  <p:stCondLst>
                                    <p:cond delay="30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6" presetClass="emph" presetSubtype="0" accel="50000" decel="50000" autoRev="1" fill="hold" grpId="1" nodeType="withEffect">
                                  <p:stCondLst>
                                    <p:cond delay="300"/>
                                  </p:stCondLst>
                                  <p:childTnLst>
                                    <p:animScale>
                                      <p:cBhvr>
                                        <p:cTn id="29" dur="500" fill="hold"/>
                                        <p:tgtEl>
                                          <p:spTgt spid="8"/>
                                        </p:tgtEl>
                                      </p:cBhvr>
                                      <p:by x="105000" y="105000"/>
                                    </p:animScale>
                                  </p:childTnLst>
                                </p:cTn>
                              </p:par>
                              <p:par>
                                <p:cTn id="30" presetID="22" presetClass="entr" presetSubtype="8"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par>
                                <p:cTn id="33" presetID="6" presetClass="emph" presetSubtype="0" accel="50000" decel="50000" autoRev="1" fill="hold" grpId="1" nodeType="withEffect">
                                  <p:stCondLst>
                                    <p:cond delay="0"/>
                                  </p:stCondLst>
                                  <p:childTnLst>
                                    <p:animScale>
                                      <p:cBhvr>
                                        <p:cTn id="3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1"/>
            <a:ext cx="3355420" cy="1416491"/>
          </a:xfrm>
        </p:spPr>
        <p:txBody>
          <a:bodyPr/>
          <a:lstStyle/>
          <a:p>
            <a:r>
              <a:rPr lang="en-US"/>
              <a:t>Click to edit Master title style</a:t>
            </a:r>
          </a:p>
        </p:txBody>
      </p:sp>
      <p:sp>
        <p:nvSpPr>
          <p:cNvPr id="4" name="Picture Placeholder 8"/>
          <p:cNvSpPr>
            <a:spLocks noGrp="1"/>
          </p:cNvSpPr>
          <p:nvPr>
            <p:ph type="pic" sz="quarter" idx="14"/>
          </p:nvPr>
        </p:nvSpPr>
        <p:spPr>
          <a:xfrm>
            <a:off x="2690622" y="2590800"/>
            <a:ext cx="1676400" cy="3247136"/>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5" name="Picture Placeholder 8"/>
          <p:cNvSpPr>
            <a:spLocks noGrp="1"/>
          </p:cNvSpPr>
          <p:nvPr>
            <p:ph type="pic" sz="quarter" idx="13"/>
          </p:nvPr>
        </p:nvSpPr>
        <p:spPr>
          <a:xfrm>
            <a:off x="4545663" y="2590800"/>
            <a:ext cx="1676400" cy="324713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6" name="Picture Placeholder 8"/>
          <p:cNvSpPr>
            <a:spLocks noGrp="1"/>
          </p:cNvSpPr>
          <p:nvPr>
            <p:ph type="pic" sz="quarter" idx="15"/>
          </p:nvPr>
        </p:nvSpPr>
        <p:spPr>
          <a:xfrm>
            <a:off x="6400705" y="2590800"/>
            <a:ext cx="1676400" cy="324713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9" name="Picture Placeholder 8"/>
          <p:cNvSpPr>
            <a:spLocks noGrp="1"/>
          </p:cNvSpPr>
          <p:nvPr>
            <p:ph type="pic" sz="quarter" idx="18"/>
          </p:nvPr>
        </p:nvSpPr>
        <p:spPr>
          <a:xfrm>
            <a:off x="835581" y="2590800"/>
            <a:ext cx="1676400" cy="324713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9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900"/>
                                  </p:stCondLst>
                                  <p:childTnLst>
                                    <p:animScale>
                                      <p:cBhvr>
                                        <p:cTn id="14" dur="500" fill="hold"/>
                                        <p:tgtEl>
                                          <p:spTgt spid="4"/>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6"/>
                                        </p:tgtEl>
                                      </p:cBhvr>
                                      <p:by x="105000" y="105000"/>
                                    </p:animScale>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grpId="1" nodeType="withEffect">
                                  <p:stCondLst>
                                    <p:cond delay="0"/>
                                  </p:stCondLst>
                                  <p:childTnLst>
                                    <p:animScale>
                                      <p:cBhvr>
                                        <p:cTn id="2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9" grpId="0" animBg="1"/>
      <p:bldP spid="9" grpId="1"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1"/>
            <a:ext cx="3347037" cy="1416491"/>
          </a:xfrm>
        </p:spPr>
        <p:txBody>
          <a:bodyPr/>
          <a:lstStyle/>
          <a:p>
            <a:r>
              <a:rPr lang="en-US"/>
              <a:t>Click to edit Master title style</a:t>
            </a:r>
          </a:p>
        </p:txBody>
      </p:sp>
      <p:sp>
        <p:nvSpPr>
          <p:cNvPr id="7" name="Picture Placeholder 8"/>
          <p:cNvSpPr>
            <a:spLocks noGrp="1"/>
          </p:cNvSpPr>
          <p:nvPr>
            <p:ph type="pic" sz="quarter" idx="15"/>
          </p:nvPr>
        </p:nvSpPr>
        <p:spPr>
          <a:xfrm>
            <a:off x="5020818" y="-34544"/>
            <a:ext cx="2514600" cy="780694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8" name="Rectangle 7"/>
          <p:cNvSpPr/>
          <p:nvPr userDrawn="1"/>
        </p:nvSpPr>
        <p:spPr>
          <a:xfrm>
            <a:off x="7535418" y="-34544"/>
            <a:ext cx="2522982" cy="7806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Tree>
    <p:extLst>
      <p:ext uri="{BB962C8B-B14F-4D97-AF65-F5344CB8AC3E}">
        <p14:creationId xmlns:p14="http://schemas.microsoft.com/office/powerpoint/2010/main" val="32783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7"/>
                                        </p:tgtEl>
                                      </p:cBhvr>
                                      <p:by x="105000" y="105000"/>
                                    </p:animScale>
                                  </p:childTnLst>
                                </p:cTn>
                              </p:par>
                              <p:par>
                                <p:cTn id="10" presetID="2" presetClass="entr" presetSubtype="2" decel="5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1+#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1677415" y="2600530"/>
            <a:ext cx="2517333" cy="257953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2" name="Title 1"/>
          <p:cNvSpPr>
            <a:spLocks noGrp="1"/>
          </p:cNvSpPr>
          <p:nvPr>
            <p:ph type="title"/>
          </p:nvPr>
        </p:nvSpPr>
        <p:spPr>
          <a:xfrm>
            <a:off x="845602" y="1332009"/>
            <a:ext cx="8370955" cy="1867066"/>
          </a:xfrm>
          <a:effectLst>
            <a:outerShdw blurRad="762000" dist="381000" dir="5400000" algn="t" rotWithShape="0">
              <a:prstClr val="black">
                <a:alpha val="30000"/>
              </a:prstClr>
            </a:outerShdw>
          </a:effectLst>
        </p:spPr>
        <p:txBody>
          <a:bodyPr/>
          <a:lstStyle>
            <a:lvl1pPr>
              <a:defRPr sz="9901" b="1" i="0">
                <a:latin typeface="Montserrat Black" charset="0"/>
                <a:ea typeface="Montserrat Black" charset="0"/>
                <a:cs typeface="Montserrat Black" charset="0"/>
              </a:defRPr>
            </a:lvl1pPr>
          </a:lstStyle>
          <a:p>
            <a:r>
              <a:rPr lang="en-US" dirty="0"/>
              <a:t>Click to edit</a:t>
            </a:r>
          </a:p>
        </p:txBody>
      </p:sp>
    </p:spTree>
    <p:extLst>
      <p:ext uri="{BB962C8B-B14F-4D97-AF65-F5344CB8AC3E}">
        <p14:creationId xmlns:p14="http://schemas.microsoft.com/office/powerpoint/2010/main" val="169994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6" presetClass="emph" presetSubtype="0" accel="50000" decel="50000" autoRev="1" fill="hold" grpId="1" nodeType="withEffect">
                                  <p:stCondLst>
                                    <p:cond delay="200"/>
                                  </p:stCondLst>
                                  <p:childTnLst>
                                    <p:animScale>
                                      <p:cBhvr>
                                        <p:cTn id="13"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511981" y="1072931"/>
            <a:ext cx="3355419" cy="1416491"/>
          </a:xfrm>
        </p:spPr>
        <p:txBody>
          <a:bodyPr/>
          <a:lstStyle/>
          <a:p>
            <a:r>
              <a:rPr lang="en-US" dirty="0"/>
              <a:t>Click to edit Master title style</a:t>
            </a:r>
          </a:p>
        </p:txBody>
      </p:sp>
      <p:sp>
        <p:nvSpPr>
          <p:cNvPr id="3" name="Picture Placeholder 8"/>
          <p:cNvSpPr>
            <a:spLocks noGrp="1"/>
          </p:cNvSpPr>
          <p:nvPr>
            <p:ph type="pic" sz="quarter" idx="14"/>
          </p:nvPr>
        </p:nvSpPr>
        <p:spPr>
          <a:xfrm>
            <a:off x="5867400" y="1286420"/>
            <a:ext cx="3344418" cy="5184825"/>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4" name="Rectangle 3"/>
          <p:cNvSpPr/>
          <p:nvPr userDrawn="1"/>
        </p:nvSpPr>
        <p:spPr>
          <a:xfrm>
            <a:off x="1" y="1292363"/>
            <a:ext cx="1684783" cy="517888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Tree>
    <p:extLst>
      <p:ext uri="{BB962C8B-B14F-4D97-AF65-F5344CB8AC3E}">
        <p14:creationId xmlns:p14="http://schemas.microsoft.com/office/powerpoint/2010/main" val="164674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1500"/>
                                  </p:stCondLst>
                                  <p:childTnLst>
                                    <p:animScale>
                                      <p:cBhvr>
                                        <p:cTn id="9" dur="500" fill="hold"/>
                                        <p:tgtEl>
                                          <p:spTgt spid="3"/>
                                        </p:tgtEl>
                                      </p:cBhvr>
                                      <p:by x="105000" y="105000"/>
                                    </p:animScale>
                                  </p:childTnLst>
                                </p:cTn>
                              </p:par>
                              <p:par>
                                <p:cTn id="10" presetID="2" presetClass="entr" presetSubtype="8" decel="5000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0-#ppt_w/2"/>
                                          </p:val>
                                        </p:tav>
                                        <p:tav tm="100000">
                                          <p:val>
                                            <p:strVal val="#ppt_x"/>
                                          </p:val>
                                        </p:tav>
                                      </p:tavLst>
                                    </p:anim>
                                    <p:anim calcmode="lin" valueType="num">
                                      <p:cBhvr additive="base">
                                        <p:cTn id="13"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9_Custom Layout">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4190053" y="2"/>
            <a:ext cx="2523928" cy="259530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10" name="Picture Placeholder 8"/>
          <p:cNvSpPr>
            <a:spLocks noGrp="1"/>
          </p:cNvSpPr>
          <p:nvPr>
            <p:ph type="pic" sz="quarter" idx="15"/>
          </p:nvPr>
        </p:nvSpPr>
        <p:spPr>
          <a:xfrm>
            <a:off x="3854773" y="2595309"/>
            <a:ext cx="2523928" cy="2595307"/>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11" name="Picture Placeholder 8"/>
          <p:cNvSpPr>
            <a:spLocks noGrp="1"/>
          </p:cNvSpPr>
          <p:nvPr>
            <p:ph type="pic" sz="quarter" idx="16"/>
          </p:nvPr>
        </p:nvSpPr>
        <p:spPr>
          <a:xfrm>
            <a:off x="4190053" y="5188609"/>
            <a:ext cx="2523928" cy="259530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137103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9"/>
                                        </p:tgtEl>
                                      </p:cBhvr>
                                      <p:by x="105000" y="105000"/>
                                    </p:animScale>
                                  </p:childTnLst>
                                </p:cTn>
                              </p:par>
                              <p:par>
                                <p:cTn id="10" presetID="22" presetClass="entr" presetSubtype="8" fill="hold" grpId="0" nodeType="withEffect">
                                  <p:stCondLst>
                                    <p:cond delay="90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6" presetClass="emph" presetSubtype="0" accel="50000" decel="50000" autoRev="1" fill="hold" grpId="1" nodeType="withEffect">
                                  <p:stCondLst>
                                    <p:cond delay="900"/>
                                  </p:stCondLst>
                                  <p:childTnLst>
                                    <p:animScale>
                                      <p:cBhvr>
                                        <p:cTn id="14" dur="500" fill="hold"/>
                                        <p:tgtEl>
                                          <p:spTgt spid="10"/>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42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838200" y="0"/>
            <a:ext cx="9220200" cy="77724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183401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44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10058400" cy="77724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3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Picture Placeholder 8"/>
          <p:cNvSpPr>
            <a:spLocks noGrp="1"/>
          </p:cNvSpPr>
          <p:nvPr>
            <p:ph type="pic" sz="quarter" idx="14"/>
          </p:nvPr>
        </p:nvSpPr>
        <p:spPr>
          <a:xfrm>
            <a:off x="5247131" y="3886201"/>
            <a:ext cx="3977624" cy="3241379"/>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8" name="Picture Placeholder 8"/>
          <p:cNvSpPr>
            <a:spLocks noGrp="1"/>
          </p:cNvSpPr>
          <p:nvPr>
            <p:ph type="pic" sz="quarter" idx="18"/>
          </p:nvPr>
        </p:nvSpPr>
        <p:spPr>
          <a:xfrm>
            <a:off x="1673780" y="3886201"/>
            <a:ext cx="3355421" cy="324137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80475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8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800"/>
                                  </p:stCondLst>
                                  <p:childTnLst>
                                    <p:animScale>
                                      <p:cBhvr>
                                        <p:cTn id="9" dur="500" fill="hold"/>
                                        <p:tgtEl>
                                          <p:spTgt spid="7"/>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30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886200"/>
            <a:ext cx="10058400" cy="38862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28863182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5_Custom Layout">
    <p:spTree>
      <p:nvGrpSpPr>
        <p:cNvPr id="1" name=""/>
        <p:cNvGrpSpPr/>
        <p:nvPr/>
      </p:nvGrpSpPr>
      <p:grpSpPr>
        <a:xfrm>
          <a:off x="0" y="0"/>
          <a:ext cx="0" cy="0"/>
          <a:chOff x="0" y="0"/>
          <a:chExt cx="0" cy="0"/>
        </a:xfrm>
      </p:grpSpPr>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14001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6082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8113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5029200" y="0"/>
            <a:ext cx="5029200" cy="77724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4" name="Title 1"/>
          <p:cNvSpPr>
            <a:spLocks noGrp="1"/>
          </p:cNvSpPr>
          <p:nvPr>
            <p:ph type="title"/>
          </p:nvPr>
        </p:nvSpPr>
        <p:spPr>
          <a:xfrm>
            <a:off x="845602" y="2952668"/>
            <a:ext cx="8370955" cy="1867066"/>
          </a:xfrm>
          <a:effectLst>
            <a:outerShdw blurRad="762000" dist="381000" dir="5400000" algn="t" rotWithShape="0">
              <a:prstClr val="black">
                <a:alpha val="30000"/>
              </a:prstClr>
            </a:outerShdw>
          </a:effectLst>
        </p:spPr>
        <p:txBody>
          <a:bodyPr/>
          <a:lstStyle>
            <a:lvl1pPr algn="ctr">
              <a:defRPr sz="7921" b="1" i="0">
                <a:latin typeface="Montserrat Black" charset="0"/>
                <a:ea typeface="Montserrat Black" charset="0"/>
                <a:cs typeface="Montserrat Black" charset="0"/>
              </a:defRPr>
            </a:lvl1pPr>
          </a:lstStyle>
          <a:p>
            <a:r>
              <a:rPr lang="en-US" dirty="0"/>
              <a:t>Click to edit</a:t>
            </a:r>
          </a:p>
        </p:txBody>
      </p:sp>
    </p:spTree>
    <p:extLst>
      <p:ext uri="{BB962C8B-B14F-4D97-AF65-F5344CB8AC3E}">
        <p14:creationId xmlns:p14="http://schemas.microsoft.com/office/powerpoint/2010/main" val="99505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6" presetClass="emph" presetSubtype="0" decel="100000" fill="hold" grpId="1" nodeType="withEffect">
                                  <p:stCondLst>
                                    <p:cond delay="0"/>
                                  </p:stCondLst>
                                  <p:childTnLst>
                                    <p:animScale>
                                      <p:cBhvr>
                                        <p:cTn id="10" dur="10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4" grpId="0"/>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1677414" y="2600530"/>
            <a:ext cx="2517333" cy="257953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2" name="Title 1"/>
          <p:cNvSpPr>
            <a:spLocks noGrp="1"/>
          </p:cNvSpPr>
          <p:nvPr>
            <p:ph type="title"/>
          </p:nvPr>
        </p:nvSpPr>
        <p:spPr>
          <a:xfrm>
            <a:off x="845601" y="1332009"/>
            <a:ext cx="8370955" cy="1867066"/>
          </a:xfrm>
          <a:effectLst>
            <a:outerShdw blurRad="762000" dist="381000" dir="5400000" algn="t" rotWithShape="0">
              <a:prstClr val="black">
                <a:alpha val="30000"/>
              </a:prstClr>
            </a:outerShdw>
          </a:effectLst>
        </p:spPr>
        <p:txBody>
          <a:bodyPr/>
          <a:lstStyle>
            <a:lvl1pPr>
              <a:defRPr sz="9900" b="1" i="0">
                <a:latin typeface="Montserrat Black" charset="0"/>
                <a:ea typeface="Montserrat Black" charset="0"/>
                <a:cs typeface="Montserrat Black" charset="0"/>
              </a:defRPr>
            </a:lvl1pPr>
          </a:lstStyle>
          <a:p>
            <a:r>
              <a:rPr lang="en-US" dirty="0"/>
              <a:t>Click to edit</a:t>
            </a:r>
          </a:p>
        </p:txBody>
      </p:sp>
    </p:spTree>
    <p:extLst>
      <p:ext uri="{BB962C8B-B14F-4D97-AF65-F5344CB8AC3E}">
        <p14:creationId xmlns:p14="http://schemas.microsoft.com/office/powerpoint/2010/main" val="330062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6" presetClass="emph" presetSubtype="0" accel="50000" decel="50000" autoRev="1" fill="hold" grpId="1" nodeType="withEffect">
                                  <p:stCondLst>
                                    <p:cond delay="200"/>
                                  </p:stCondLst>
                                  <p:childTnLst>
                                    <p:animScale>
                                      <p:cBhvr>
                                        <p:cTn id="13"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5029200" y="0"/>
            <a:ext cx="5029200" cy="77724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4" name="Title 1"/>
          <p:cNvSpPr>
            <a:spLocks noGrp="1"/>
          </p:cNvSpPr>
          <p:nvPr>
            <p:ph type="title"/>
          </p:nvPr>
        </p:nvSpPr>
        <p:spPr>
          <a:xfrm>
            <a:off x="845601" y="2952667"/>
            <a:ext cx="8370955" cy="1867066"/>
          </a:xfrm>
          <a:effectLst>
            <a:outerShdw blurRad="762000" dist="381000" dir="5400000" algn="t" rotWithShape="0">
              <a:prstClr val="black">
                <a:alpha val="30000"/>
              </a:prstClr>
            </a:outerShdw>
          </a:effectLst>
        </p:spPr>
        <p:txBody>
          <a:bodyPr/>
          <a:lstStyle>
            <a:lvl1pPr algn="ctr">
              <a:defRPr sz="7920" b="1" i="0">
                <a:latin typeface="Montserrat Black" charset="0"/>
                <a:ea typeface="Montserrat Black" charset="0"/>
                <a:cs typeface="Montserrat Black" charset="0"/>
              </a:defRPr>
            </a:lvl1pPr>
          </a:lstStyle>
          <a:p>
            <a:r>
              <a:rPr lang="en-US" dirty="0"/>
              <a:t>Click to edit</a:t>
            </a:r>
          </a:p>
        </p:txBody>
      </p:sp>
    </p:spTree>
    <p:extLst>
      <p:ext uri="{BB962C8B-B14F-4D97-AF65-F5344CB8AC3E}">
        <p14:creationId xmlns:p14="http://schemas.microsoft.com/office/powerpoint/2010/main" val="414470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6" presetClass="emph" presetSubtype="0" decel="50000" fill="hold" grpId="0" nodeType="withEffect">
                                  <p:stCondLst>
                                    <p:cond delay="0"/>
                                  </p:stCondLst>
                                  <p:childTnLst>
                                    <p:animScale>
                                      <p:cBhvr>
                                        <p:cTn id="10" dur="50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180523" y="1072930"/>
            <a:ext cx="5044232" cy="1416491"/>
          </a:xfrm>
        </p:spPr>
        <p:txBody>
          <a:bodyPr/>
          <a:lstStyle/>
          <a:p>
            <a:r>
              <a:rPr lang="en-US"/>
              <a:t>Click to edit Master title style</a:t>
            </a:r>
          </a:p>
        </p:txBody>
      </p:sp>
      <p:sp>
        <p:nvSpPr>
          <p:cNvPr id="4" name="Picture Placeholder 8"/>
          <p:cNvSpPr>
            <a:spLocks noGrp="1"/>
          </p:cNvSpPr>
          <p:nvPr>
            <p:ph type="pic" sz="quarter" idx="12"/>
          </p:nvPr>
        </p:nvSpPr>
        <p:spPr>
          <a:xfrm>
            <a:off x="844453" y="0"/>
            <a:ext cx="2510967" cy="51816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123844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0"/>
            <a:ext cx="4193620" cy="1416491"/>
          </a:xfrm>
        </p:spPr>
        <p:txBody>
          <a:bodyPr/>
          <a:lstStyle/>
          <a:p>
            <a:r>
              <a:rPr lang="en-US"/>
              <a:t>Click to edit Master title style</a:t>
            </a:r>
          </a:p>
        </p:txBody>
      </p:sp>
      <p:sp>
        <p:nvSpPr>
          <p:cNvPr id="4" name="Picture Placeholder 8"/>
          <p:cNvSpPr>
            <a:spLocks noGrp="1"/>
          </p:cNvSpPr>
          <p:nvPr>
            <p:ph type="pic" sz="quarter" idx="12"/>
          </p:nvPr>
        </p:nvSpPr>
        <p:spPr>
          <a:xfrm>
            <a:off x="6705600" y="0"/>
            <a:ext cx="3352800" cy="77724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5" name="Picture Placeholder 8"/>
          <p:cNvSpPr>
            <a:spLocks noGrp="1"/>
          </p:cNvSpPr>
          <p:nvPr>
            <p:ph type="pic" sz="quarter" idx="13"/>
          </p:nvPr>
        </p:nvSpPr>
        <p:spPr>
          <a:xfrm>
            <a:off x="6705600" y="3646035"/>
            <a:ext cx="1288584" cy="1770176"/>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dirty="0"/>
          </a:p>
        </p:txBody>
      </p:sp>
    </p:spTree>
    <p:extLst>
      <p:ext uri="{BB962C8B-B14F-4D97-AF65-F5344CB8AC3E}">
        <p14:creationId xmlns:p14="http://schemas.microsoft.com/office/powerpoint/2010/main" val="110313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par>
                                <p:cTn id="10" presetID="22" presetClass="entr" presetSubtype="8" fill="hold" grpId="0" nodeType="withEffect">
                                  <p:stCondLst>
                                    <p:cond delay="15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6" presetClass="emph" presetSubtype="0" accel="50000" decel="50000" autoRev="1" fill="hold" grpId="1" nodeType="withEffect">
                                  <p:stCondLst>
                                    <p:cond delay="1500"/>
                                  </p:stCondLst>
                                  <p:childTnLst>
                                    <p:animScale>
                                      <p:cBhvr>
                                        <p:cTn id="14"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7547433" y="0"/>
            <a:ext cx="2510967" cy="77724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132272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865271" y="1072930"/>
            <a:ext cx="3354929" cy="1416491"/>
          </a:xfrm>
        </p:spPr>
        <p:txBody>
          <a:bodyPr/>
          <a:lstStyle/>
          <a:p>
            <a:r>
              <a:rPr lang="en-US"/>
              <a:t>Click to edit Master title style</a:t>
            </a:r>
          </a:p>
        </p:txBody>
      </p:sp>
      <p:sp>
        <p:nvSpPr>
          <p:cNvPr id="4" name="Picture Placeholder 8"/>
          <p:cNvSpPr>
            <a:spLocks noGrp="1"/>
          </p:cNvSpPr>
          <p:nvPr>
            <p:ph type="pic" sz="quarter" idx="12"/>
          </p:nvPr>
        </p:nvSpPr>
        <p:spPr>
          <a:xfrm>
            <a:off x="838200" y="0"/>
            <a:ext cx="4191000" cy="77724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344408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5867400" y="0"/>
            <a:ext cx="4191000" cy="2590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45185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838200" y="0"/>
            <a:ext cx="3352800" cy="77724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365466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5867400" y="5181600"/>
            <a:ext cx="4191000" cy="2590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52511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2852124" y="2186238"/>
            <a:ext cx="3216444" cy="4418549"/>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350977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15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180523" y="1072931"/>
            <a:ext cx="5044232" cy="1416491"/>
          </a:xfrm>
        </p:spPr>
        <p:txBody>
          <a:bodyPr/>
          <a:lstStyle/>
          <a:p>
            <a:r>
              <a:rPr lang="en-US"/>
              <a:t>Click to edit Master title style</a:t>
            </a:r>
          </a:p>
        </p:txBody>
      </p:sp>
      <p:sp>
        <p:nvSpPr>
          <p:cNvPr id="4" name="Picture Placeholder 8"/>
          <p:cNvSpPr>
            <a:spLocks noGrp="1"/>
          </p:cNvSpPr>
          <p:nvPr>
            <p:ph type="pic" sz="quarter" idx="12"/>
          </p:nvPr>
        </p:nvSpPr>
        <p:spPr>
          <a:xfrm>
            <a:off x="844453" y="0"/>
            <a:ext cx="2510967" cy="51816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212209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0"/>
            <a:ext cx="2525602" cy="1416491"/>
          </a:xfrm>
        </p:spPr>
        <p:txBody>
          <a:bodyPr/>
          <a:lstStyle/>
          <a:p>
            <a:r>
              <a:rPr lang="en-US"/>
              <a:t>Click to edit Master title style</a:t>
            </a:r>
          </a:p>
        </p:txBody>
      </p:sp>
      <p:sp>
        <p:nvSpPr>
          <p:cNvPr id="4" name="Picture Placeholder 8"/>
          <p:cNvSpPr>
            <a:spLocks noGrp="1"/>
          </p:cNvSpPr>
          <p:nvPr>
            <p:ph type="pic" sz="quarter" idx="12"/>
          </p:nvPr>
        </p:nvSpPr>
        <p:spPr>
          <a:xfrm>
            <a:off x="4199382" y="644821"/>
            <a:ext cx="2506218" cy="1945979"/>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6" name="Picture Placeholder 8"/>
          <p:cNvSpPr>
            <a:spLocks noGrp="1"/>
          </p:cNvSpPr>
          <p:nvPr>
            <p:ph type="pic" sz="quarter" idx="13"/>
          </p:nvPr>
        </p:nvSpPr>
        <p:spPr>
          <a:xfrm>
            <a:off x="6940296" y="1278128"/>
            <a:ext cx="2506218" cy="194597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7" name="Picture Placeholder 8"/>
          <p:cNvSpPr>
            <a:spLocks noGrp="1"/>
          </p:cNvSpPr>
          <p:nvPr>
            <p:ph type="pic" sz="quarter" idx="14"/>
          </p:nvPr>
        </p:nvSpPr>
        <p:spPr>
          <a:xfrm>
            <a:off x="4199382" y="3888265"/>
            <a:ext cx="2506218" cy="194597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8" name="Picture Placeholder 8"/>
          <p:cNvSpPr>
            <a:spLocks noGrp="1"/>
          </p:cNvSpPr>
          <p:nvPr>
            <p:ph type="pic" sz="quarter" idx="15"/>
          </p:nvPr>
        </p:nvSpPr>
        <p:spPr>
          <a:xfrm>
            <a:off x="6940296" y="4521571"/>
            <a:ext cx="2506218" cy="194597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130717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0"/>
                                  </p:stCondLst>
                                  <p:childTnLst>
                                    <p:animScale>
                                      <p:cBhvr>
                                        <p:cTn id="9" dur="500" fill="hold"/>
                                        <p:tgtEl>
                                          <p:spTgt spid="4"/>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6"/>
                                        </p:tgtEl>
                                      </p:cBhvr>
                                      <p:by x="105000" y="105000"/>
                                    </p:animScale>
                                  </p:childTnLst>
                                </p:cTn>
                              </p:par>
                              <p:par>
                                <p:cTn id="15" presetID="22" presetClass="entr" presetSubtype="8" fill="hold" grpId="0" nodeType="with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1000"/>
                                  </p:stCondLst>
                                  <p:childTnLst>
                                    <p:animScale>
                                      <p:cBhvr>
                                        <p:cTn id="19" dur="500" fill="hold"/>
                                        <p:tgtEl>
                                          <p:spTgt spid="7"/>
                                        </p:tgtEl>
                                      </p:cBhvr>
                                      <p:by x="105000" y="105000"/>
                                    </p:animScale>
                                  </p:childTnLst>
                                </p:cTn>
                              </p:par>
                              <p:par>
                                <p:cTn id="20" presetID="22" presetClass="entr" presetSubtype="8" fill="hold" grpId="0" nodeType="withEffect">
                                  <p:stCondLst>
                                    <p:cond delay="150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6" presetClass="emph" presetSubtype="0" accel="50000" decel="50000" autoRev="1" fill="hold" grpId="1" nodeType="withEffect">
                                  <p:stCondLst>
                                    <p:cond delay="1500"/>
                                  </p:stCondLst>
                                  <p:childTnLst>
                                    <p:animScale>
                                      <p:cBhvr>
                                        <p:cTn id="24"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7" grpId="0" animBg="1"/>
      <p:bldP spid="7" grpId="1" animBg="1"/>
      <p:bldP spid="8" grpId="0" animBg="1"/>
      <p:bldP spid="8" grpId="1"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838200" y="0"/>
            <a:ext cx="2522982" cy="51816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5" name="Picture Placeholder 8"/>
          <p:cNvSpPr>
            <a:spLocks noGrp="1"/>
          </p:cNvSpPr>
          <p:nvPr>
            <p:ph type="pic" sz="quarter" idx="14"/>
          </p:nvPr>
        </p:nvSpPr>
        <p:spPr>
          <a:xfrm>
            <a:off x="3361182" y="5181600"/>
            <a:ext cx="5859018" cy="2590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226389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0"/>
                                  </p:stCondLst>
                                  <p:childTnLst>
                                    <p:animScale>
                                      <p:cBhvr>
                                        <p:cTn id="9" dur="500" fill="hold"/>
                                        <p:tgtEl>
                                          <p:spTgt spid="4"/>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8"/>
          <p:cNvSpPr>
            <a:spLocks noGrp="1"/>
          </p:cNvSpPr>
          <p:nvPr>
            <p:ph type="pic" sz="quarter" idx="14"/>
          </p:nvPr>
        </p:nvSpPr>
        <p:spPr>
          <a:xfrm>
            <a:off x="838200" y="5181600"/>
            <a:ext cx="9220200" cy="2590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136927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5867400" y="0"/>
            <a:ext cx="4191000" cy="77724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369701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859018" y="1072930"/>
            <a:ext cx="3365737" cy="1416491"/>
          </a:xfrm>
        </p:spPr>
        <p:txBody>
          <a:bodyPr/>
          <a:lstStyle/>
          <a:p>
            <a:r>
              <a:rPr lang="en-US"/>
              <a:t>Click to edit Master title style</a:t>
            </a:r>
          </a:p>
        </p:txBody>
      </p:sp>
      <p:sp>
        <p:nvSpPr>
          <p:cNvPr id="4" name="Picture Placeholder 8"/>
          <p:cNvSpPr>
            <a:spLocks noGrp="1"/>
          </p:cNvSpPr>
          <p:nvPr>
            <p:ph type="pic" sz="quarter" idx="12"/>
          </p:nvPr>
        </p:nvSpPr>
        <p:spPr>
          <a:xfrm>
            <a:off x="838200" y="0"/>
            <a:ext cx="4191000" cy="77724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114866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859018" y="1072930"/>
            <a:ext cx="3365737" cy="1416491"/>
          </a:xfrm>
        </p:spPr>
        <p:txBody>
          <a:bodyPr/>
          <a:lstStyle/>
          <a:p>
            <a:r>
              <a:rPr lang="en-US"/>
              <a:t>Click to edit Master title style</a:t>
            </a:r>
          </a:p>
        </p:txBody>
      </p:sp>
    </p:spTree>
    <p:extLst>
      <p:ext uri="{BB962C8B-B14F-4D97-AF65-F5344CB8AC3E}">
        <p14:creationId xmlns:p14="http://schemas.microsoft.com/office/powerpoint/2010/main" val="8010042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0"/>
            <a:ext cx="3347038" cy="1416491"/>
          </a:xfrm>
        </p:spPr>
        <p:txBody>
          <a:bodyPr/>
          <a:lstStyle/>
          <a:p>
            <a:r>
              <a:rPr lang="en-US"/>
              <a:t>Click to edit Master title style</a:t>
            </a:r>
          </a:p>
        </p:txBody>
      </p:sp>
      <p:sp>
        <p:nvSpPr>
          <p:cNvPr id="6" name="Picture Placeholder 8"/>
          <p:cNvSpPr>
            <a:spLocks noGrp="1"/>
          </p:cNvSpPr>
          <p:nvPr>
            <p:ph type="pic" sz="quarter" idx="14"/>
          </p:nvPr>
        </p:nvSpPr>
        <p:spPr>
          <a:xfrm>
            <a:off x="5020819" y="644821"/>
            <a:ext cx="5037581" cy="4536779"/>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5" name="Picture Placeholder 8"/>
          <p:cNvSpPr>
            <a:spLocks noGrp="1"/>
          </p:cNvSpPr>
          <p:nvPr>
            <p:ph type="pic" sz="quarter" idx="13"/>
          </p:nvPr>
        </p:nvSpPr>
        <p:spPr>
          <a:xfrm>
            <a:off x="2522982" y="5181600"/>
            <a:ext cx="4182618" cy="2590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39851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0"/>
            <a:ext cx="3347038" cy="1416491"/>
          </a:xfrm>
        </p:spPr>
        <p:txBody>
          <a:bodyPr/>
          <a:lstStyle/>
          <a:p>
            <a:r>
              <a:rPr lang="en-US"/>
              <a:t>Click to edit Master title style</a:t>
            </a:r>
          </a:p>
        </p:txBody>
      </p:sp>
      <p:sp>
        <p:nvSpPr>
          <p:cNvPr id="6" name="Picture Placeholder 8"/>
          <p:cNvSpPr>
            <a:spLocks noGrp="1"/>
          </p:cNvSpPr>
          <p:nvPr>
            <p:ph type="pic" sz="quarter" idx="14"/>
          </p:nvPr>
        </p:nvSpPr>
        <p:spPr>
          <a:xfrm>
            <a:off x="7535418" y="0"/>
            <a:ext cx="2522982" cy="51816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5" name="Picture Placeholder 8"/>
          <p:cNvSpPr>
            <a:spLocks noGrp="1"/>
          </p:cNvSpPr>
          <p:nvPr>
            <p:ph type="pic" sz="quarter" idx="13"/>
          </p:nvPr>
        </p:nvSpPr>
        <p:spPr>
          <a:xfrm>
            <a:off x="5020818" y="3235621"/>
            <a:ext cx="2514600" cy="453677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322035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0"/>
            <a:ext cx="3347038" cy="1416491"/>
          </a:xfrm>
        </p:spPr>
        <p:txBody>
          <a:bodyPr/>
          <a:lstStyle/>
          <a:p>
            <a:r>
              <a:rPr lang="en-US"/>
              <a:t>Click to edit Master title style</a:t>
            </a:r>
          </a:p>
        </p:txBody>
      </p:sp>
      <p:sp>
        <p:nvSpPr>
          <p:cNvPr id="6" name="Picture Placeholder 8"/>
          <p:cNvSpPr>
            <a:spLocks noGrp="1"/>
          </p:cNvSpPr>
          <p:nvPr>
            <p:ph type="pic" sz="quarter" idx="14"/>
          </p:nvPr>
        </p:nvSpPr>
        <p:spPr>
          <a:xfrm>
            <a:off x="7535418" y="0"/>
            <a:ext cx="2522982" cy="3868928"/>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5" name="Picture Placeholder 8"/>
          <p:cNvSpPr>
            <a:spLocks noGrp="1"/>
          </p:cNvSpPr>
          <p:nvPr>
            <p:ph type="pic" sz="quarter" idx="13"/>
          </p:nvPr>
        </p:nvSpPr>
        <p:spPr>
          <a:xfrm>
            <a:off x="5020818" y="3868928"/>
            <a:ext cx="2514600" cy="390347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7" name="Picture Placeholder 8"/>
          <p:cNvSpPr>
            <a:spLocks noGrp="1"/>
          </p:cNvSpPr>
          <p:nvPr>
            <p:ph type="pic" sz="quarter" idx="15"/>
          </p:nvPr>
        </p:nvSpPr>
        <p:spPr>
          <a:xfrm>
            <a:off x="5020818" y="-34544"/>
            <a:ext cx="2514600" cy="390347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9" name="Picture Placeholder 8"/>
          <p:cNvSpPr>
            <a:spLocks noGrp="1"/>
          </p:cNvSpPr>
          <p:nvPr>
            <p:ph type="pic" sz="quarter" idx="16"/>
          </p:nvPr>
        </p:nvSpPr>
        <p:spPr>
          <a:xfrm>
            <a:off x="7535418" y="3868928"/>
            <a:ext cx="2522982" cy="390347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282761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7"/>
                                        </p:tgtEl>
                                      </p:cBhvr>
                                      <p:by x="105000" y="105000"/>
                                    </p:animScale>
                                  </p:childTnLst>
                                </p:cTn>
                              </p:par>
                              <p:par>
                                <p:cTn id="20" presetID="22" presetClass="entr" presetSubtype="8" fill="hold" grpId="0" nodeType="withEffect">
                                  <p:stCondLst>
                                    <p:cond delay="60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grpId="1" nodeType="withEffect">
                                  <p:stCondLst>
                                    <p:cond delay="600"/>
                                  </p:stCondLst>
                                  <p:childTnLst>
                                    <p:animScale>
                                      <p:cBhvr>
                                        <p:cTn id="2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7" grpId="0" animBg="1"/>
      <p:bldP spid="7" grpId="1" animBg="1"/>
      <p:bldP spid="9" grpId="0" animBg="1"/>
      <p:bldP spid="9" grpId="1"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0"/>
            <a:ext cx="3347038" cy="1416491"/>
          </a:xfrm>
        </p:spPr>
        <p:txBody>
          <a:bodyPr/>
          <a:lstStyle/>
          <a:p>
            <a:r>
              <a:rPr lang="en-US"/>
              <a:t>Click to edit Master title style</a:t>
            </a:r>
          </a:p>
        </p:txBody>
      </p:sp>
      <p:sp>
        <p:nvSpPr>
          <p:cNvPr id="6" name="Picture Placeholder 8"/>
          <p:cNvSpPr>
            <a:spLocks noGrp="1"/>
          </p:cNvSpPr>
          <p:nvPr>
            <p:ph type="pic" sz="quarter" idx="14"/>
          </p:nvPr>
        </p:nvSpPr>
        <p:spPr>
          <a:xfrm>
            <a:off x="7535418" y="0"/>
            <a:ext cx="2522982" cy="3868928"/>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7" name="Picture Placeholder 8"/>
          <p:cNvSpPr>
            <a:spLocks noGrp="1"/>
          </p:cNvSpPr>
          <p:nvPr>
            <p:ph type="pic" sz="quarter" idx="15"/>
          </p:nvPr>
        </p:nvSpPr>
        <p:spPr>
          <a:xfrm>
            <a:off x="5020818" y="-34544"/>
            <a:ext cx="2514600" cy="780694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9" name="Picture Placeholder 8"/>
          <p:cNvSpPr>
            <a:spLocks noGrp="1"/>
          </p:cNvSpPr>
          <p:nvPr>
            <p:ph type="pic" sz="quarter" idx="16"/>
          </p:nvPr>
        </p:nvSpPr>
        <p:spPr>
          <a:xfrm>
            <a:off x="7535418" y="3868928"/>
            <a:ext cx="2522982" cy="390347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67022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7"/>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9" grpId="0" animBg="1"/>
      <p:bldP spid="9" grpId="1"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1"/>
            <a:ext cx="4193620" cy="1416491"/>
          </a:xfrm>
        </p:spPr>
        <p:txBody>
          <a:bodyPr/>
          <a:lstStyle/>
          <a:p>
            <a:r>
              <a:rPr lang="en-US"/>
              <a:t>Click to edit Master title style</a:t>
            </a:r>
          </a:p>
        </p:txBody>
      </p:sp>
      <p:sp>
        <p:nvSpPr>
          <p:cNvPr id="4" name="Picture Placeholder 8"/>
          <p:cNvSpPr>
            <a:spLocks noGrp="1"/>
          </p:cNvSpPr>
          <p:nvPr>
            <p:ph type="pic" sz="quarter" idx="12"/>
          </p:nvPr>
        </p:nvSpPr>
        <p:spPr>
          <a:xfrm>
            <a:off x="6705600" y="0"/>
            <a:ext cx="3352800" cy="77724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5" name="Picture Placeholder 8"/>
          <p:cNvSpPr>
            <a:spLocks noGrp="1"/>
          </p:cNvSpPr>
          <p:nvPr>
            <p:ph type="pic" sz="quarter" idx="13"/>
          </p:nvPr>
        </p:nvSpPr>
        <p:spPr>
          <a:xfrm>
            <a:off x="6705600" y="3646035"/>
            <a:ext cx="1288584" cy="1770176"/>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dirty="0"/>
          </a:p>
        </p:txBody>
      </p:sp>
    </p:spTree>
    <p:extLst>
      <p:ext uri="{BB962C8B-B14F-4D97-AF65-F5344CB8AC3E}">
        <p14:creationId xmlns:p14="http://schemas.microsoft.com/office/powerpoint/2010/main" val="137145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par>
                                <p:cTn id="10" presetID="22" presetClass="entr" presetSubtype="8" fill="hold" grpId="0" nodeType="withEffect">
                                  <p:stCondLst>
                                    <p:cond delay="15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6" presetClass="emph" presetSubtype="0" accel="50000" decel="50000" autoRev="1" fill="hold" grpId="1" nodeType="withEffect">
                                  <p:stCondLst>
                                    <p:cond delay="1500"/>
                                  </p:stCondLst>
                                  <p:childTnLst>
                                    <p:animScale>
                                      <p:cBhvr>
                                        <p:cTn id="14"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0"/>
            <a:ext cx="3347038" cy="1416491"/>
          </a:xfrm>
        </p:spPr>
        <p:txBody>
          <a:bodyPr/>
          <a:lstStyle/>
          <a:p>
            <a:r>
              <a:rPr lang="en-US"/>
              <a:t>Click to edit Master title style</a:t>
            </a:r>
          </a:p>
        </p:txBody>
      </p:sp>
      <p:sp>
        <p:nvSpPr>
          <p:cNvPr id="6" name="Picture Placeholder 8"/>
          <p:cNvSpPr>
            <a:spLocks noGrp="1"/>
          </p:cNvSpPr>
          <p:nvPr>
            <p:ph type="pic" sz="quarter" idx="14"/>
          </p:nvPr>
        </p:nvSpPr>
        <p:spPr>
          <a:xfrm>
            <a:off x="7535418" y="0"/>
            <a:ext cx="2522982" cy="77724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5" name="Picture Placeholder 8"/>
          <p:cNvSpPr>
            <a:spLocks noGrp="1"/>
          </p:cNvSpPr>
          <p:nvPr>
            <p:ph type="pic" sz="quarter" idx="13"/>
          </p:nvPr>
        </p:nvSpPr>
        <p:spPr>
          <a:xfrm>
            <a:off x="5020818" y="3868928"/>
            <a:ext cx="2514600" cy="390347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7" name="Picture Placeholder 8"/>
          <p:cNvSpPr>
            <a:spLocks noGrp="1"/>
          </p:cNvSpPr>
          <p:nvPr>
            <p:ph type="pic" sz="quarter" idx="15"/>
          </p:nvPr>
        </p:nvSpPr>
        <p:spPr>
          <a:xfrm>
            <a:off x="5020818" y="-34544"/>
            <a:ext cx="2514600" cy="390347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319727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7" grpId="0" animBg="1"/>
      <p:bldP spid="7" grpId="1"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0"/>
            <a:ext cx="3347038" cy="1416491"/>
          </a:xfrm>
        </p:spPr>
        <p:txBody>
          <a:bodyPr/>
          <a:lstStyle/>
          <a:p>
            <a:r>
              <a:rPr lang="en-US"/>
              <a:t>Click to edit Master title style</a:t>
            </a:r>
          </a:p>
        </p:txBody>
      </p:sp>
      <p:sp>
        <p:nvSpPr>
          <p:cNvPr id="6" name="Picture Placeholder 8"/>
          <p:cNvSpPr>
            <a:spLocks noGrp="1"/>
          </p:cNvSpPr>
          <p:nvPr>
            <p:ph type="pic" sz="quarter" idx="14"/>
          </p:nvPr>
        </p:nvSpPr>
        <p:spPr>
          <a:xfrm>
            <a:off x="5020818" y="0"/>
            <a:ext cx="5037582" cy="3868928"/>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5" name="Picture Placeholder 8"/>
          <p:cNvSpPr>
            <a:spLocks noGrp="1"/>
          </p:cNvSpPr>
          <p:nvPr>
            <p:ph type="pic" sz="quarter" idx="13"/>
          </p:nvPr>
        </p:nvSpPr>
        <p:spPr>
          <a:xfrm>
            <a:off x="5020818" y="3868928"/>
            <a:ext cx="2514600" cy="390347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9" name="Picture Placeholder 8"/>
          <p:cNvSpPr>
            <a:spLocks noGrp="1"/>
          </p:cNvSpPr>
          <p:nvPr>
            <p:ph type="pic" sz="quarter" idx="16"/>
          </p:nvPr>
        </p:nvSpPr>
        <p:spPr>
          <a:xfrm>
            <a:off x="7535418" y="3868928"/>
            <a:ext cx="2522982" cy="390347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137295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9" grpId="0" animBg="1"/>
      <p:bldP spid="9" grpId="1"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0"/>
            <a:ext cx="3347038" cy="1416491"/>
          </a:xfrm>
        </p:spPr>
        <p:txBody>
          <a:bodyPr/>
          <a:lstStyle/>
          <a:p>
            <a:r>
              <a:rPr lang="en-US"/>
              <a:t>Click to edit Master title style</a:t>
            </a:r>
          </a:p>
        </p:txBody>
      </p:sp>
      <p:sp>
        <p:nvSpPr>
          <p:cNvPr id="6" name="Picture Placeholder 8"/>
          <p:cNvSpPr>
            <a:spLocks noGrp="1"/>
          </p:cNvSpPr>
          <p:nvPr>
            <p:ph type="pic" sz="quarter" idx="14"/>
          </p:nvPr>
        </p:nvSpPr>
        <p:spPr>
          <a:xfrm>
            <a:off x="5020818" y="3868928"/>
            <a:ext cx="5037582" cy="3903472"/>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7" name="Picture Placeholder 8"/>
          <p:cNvSpPr>
            <a:spLocks noGrp="1"/>
          </p:cNvSpPr>
          <p:nvPr>
            <p:ph type="pic" sz="quarter" idx="15"/>
          </p:nvPr>
        </p:nvSpPr>
        <p:spPr>
          <a:xfrm>
            <a:off x="5020818" y="-34544"/>
            <a:ext cx="2514600" cy="390347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8" name="Picture Placeholder 8"/>
          <p:cNvSpPr>
            <a:spLocks noGrp="1"/>
          </p:cNvSpPr>
          <p:nvPr>
            <p:ph type="pic" sz="quarter" idx="16"/>
          </p:nvPr>
        </p:nvSpPr>
        <p:spPr>
          <a:xfrm>
            <a:off x="7535418" y="-34544"/>
            <a:ext cx="2522982" cy="390347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237133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7"/>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0"/>
            <a:ext cx="3355420" cy="1416491"/>
          </a:xfrm>
        </p:spPr>
        <p:txBody>
          <a:bodyPr/>
          <a:lstStyle/>
          <a:p>
            <a:r>
              <a:rPr lang="en-US"/>
              <a:t>Click to edit Master title style</a:t>
            </a:r>
          </a:p>
        </p:txBody>
      </p:sp>
      <p:sp>
        <p:nvSpPr>
          <p:cNvPr id="4" name="Picture Placeholder 8"/>
          <p:cNvSpPr>
            <a:spLocks noGrp="1"/>
          </p:cNvSpPr>
          <p:nvPr>
            <p:ph type="pic" sz="quarter" idx="14"/>
          </p:nvPr>
        </p:nvSpPr>
        <p:spPr>
          <a:xfrm>
            <a:off x="5029200" y="0"/>
            <a:ext cx="1676400" cy="51816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5" name="Picture Placeholder 8"/>
          <p:cNvSpPr>
            <a:spLocks noGrp="1"/>
          </p:cNvSpPr>
          <p:nvPr>
            <p:ph type="pic" sz="quarter" idx="13"/>
          </p:nvPr>
        </p:nvSpPr>
        <p:spPr>
          <a:xfrm>
            <a:off x="6705600" y="2590800"/>
            <a:ext cx="1676400" cy="51816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6" name="Picture Placeholder 8"/>
          <p:cNvSpPr>
            <a:spLocks noGrp="1"/>
          </p:cNvSpPr>
          <p:nvPr>
            <p:ph type="pic" sz="quarter" idx="15"/>
          </p:nvPr>
        </p:nvSpPr>
        <p:spPr>
          <a:xfrm>
            <a:off x="8382000" y="0"/>
            <a:ext cx="1676400" cy="51816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271236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6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600"/>
                                  </p:stCondLst>
                                  <p:childTnLst>
                                    <p:animScale>
                                      <p:cBhvr>
                                        <p:cTn id="14" dur="500" fill="hold"/>
                                        <p:tgtEl>
                                          <p:spTgt spid="4"/>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0"/>
            <a:ext cx="3355420" cy="1416491"/>
          </a:xfrm>
        </p:spPr>
        <p:txBody>
          <a:bodyPr/>
          <a:lstStyle/>
          <a:p>
            <a:r>
              <a:rPr lang="en-US"/>
              <a:t>Click to edit Master title style</a:t>
            </a:r>
          </a:p>
        </p:txBody>
      </p:sp>
      <p:sp>
        <p:nvSpPr>
          <p:cNvPr id="4" name="Picture Placeholder 8"/>
          <p:cNvSpPr>
            <a:spLocks noGrp="1"/>
          </p:cNvSpPr>
          <p:nvPr>
            <p:ph type="pic" sz="quarter" idx="14"/>
          </p:nvPr>
        </p:nvSpPr>
        <p:spPr>
          <a:xfrm>
            <a:off x="4962144" y="2460915"/>
            <a:ext cx="1810512" cy="3506907"/>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5" name="Picture Placeholder 8"/>
          <p:cNvSpPr>
            <a:spLocks noGrp="1"/>
          </p:cNvSpPr>
          <p:nvPr>
            <p:ph type="pic" sz="quarter" idx="13"/>
          </p:nvPr>
        </p:nvSpPr>
        <p:spPr>
          <a:xfrm>
            <a:off x="6705600" y="2590800"/>
            <a:ext cx="1676400" cy="324713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6" name="Picture Placeholder 8"/>
          <p:cNvSpPr>
            <a:spLocks noGrp="1"/>
          </p:cNvSpPr>
          <p:nvPr>
            <p:ph type="pic" sz="quarter" idx="15"/>
          </p:nvPr>
        </p:nvSpPr>
        <p:spPr>
          <a:xfrm>
            <a:off x="8382000" y="2590800"/>
            <a:ext cx="1676400" cy="324713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7" name="Picture Placeholder 8"/>
          <p:cNvSpPr>
            <a:spLocks noGrp="1"/>
          </p:cNvSpPr>
          <p:nvPr>
            <p:ph type="pic" sz="quarter" idx="16"/>
          </p:nvPr>
        </p:nvSpPr>
        <p:spPr>
          <a:xfrm>
            <a:off x="3352800" y="2590800"/>
            <a:ext cx="1676400" cy="324713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8" name="Picture Placeholder 8"/>
          <p:cNvSpPr>
            <a:spLocks noGrp="1"/>
          </p:cNvSpPr>
          <p:nvPr>
            <p:ph type="pic" sz="quarter" idx="17"/>
          </p:nvPr>
        </p:nvSpPr>
        <p:spPr>
          <a:xfrm>
            <a:off x="1673781" y="2590800"/>
            <a:ext cx="1676400" cy="324713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9" name="Picture Placeholder 8"/>
          <p:cNvSpPr>
            <a:spLocks noGrp="1"/>
          </p:cNvSpPr>
          <p:nvPr>
            <p:ph type="pic" sz="quarter" idx="18"/>
          </p:nvPr>
        </p:nvSpPr>
        <p:spPr>
          <a:xfrm>
            <a:off x="-5239" y="2590800"/>
            <a:ext cx="1676400" cy="324713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328767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9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900"/>
                                  </p:stCondLst>
                                  <p:childTnLst>
                                    <p:animScale>
                                      <p:cBhvr>
                                        <p:cTn id="9" dur="500" fill="hold"/>
                                        <p:tgtEl>
                                          <p:spTgt spid="5"/>
                                        </p:tgtEl>
                                      </p:cBhvr>
                                      <p:by x="105000" y="105000"/>
                                    </p:animScale>
                                  </p:childTnLst>
                                </p:cTn>
                              </p:par>
                              <p:par>
                                <p:cTn id="10" presetID="22" presetClass="entr" presetSubtype="8" fill="hold" grpId="0" nodeType="withEffect">
                                  <p:stCondLst>
                                    <p:cond delay="15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1500"/>
                                  </p:stCondLst>
                                  <p:childTnLst>
                                    <p:animScale>
                                      <p:cBhvr>
                                        <p:cTn id="14" dur="500" fill="hold"/>
                                        <p:tgtEl>
                                          <p:spTgt spid="4"/>
                                        </p:tgtEl>
                                      </p:cBhvr>
                                      <p:by x="105000" y="105000"/>
                                    </p:animScale>
                                  </p:childTnLst>
                                </p:cTn>
                              </p:par>
                              <p:par>
                                <p:cTn id="15" presetID="22" presetClass="entr" presetSubtype="8" fill="hold" grpId="0" nodeType="withEffect">
                                  <p:stCondLst>
                                    <p:cond delay="12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1200"/>
                                  </p:stCondLst>
                                  <p:childTnLst>
                                    <p:animScale>
                                      <p:cBhvr>
                                        <p:cTn id="19" dur="500" fill="hold"/>
                                        <p:tgtEl>
                                          <p:spTgt spid="6"/>
                                        </p:tgtEl>
                                      </p:cBhvr>
                                      <p:by x="105000" y="105000"/>
                                    </p:animScale>
                                  </p:childTnLst>
                                </p:cTn>
                              </p:par>
                              <p:par>
                                <p:cTn id="20" presetID="22" presetClass="entr" presetSubtype="8" fill="hold" grpId="0" nodeType="withEffect">
                                  <p:stCondLst>
                                    <p:cond delay="60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6" presetClass="emph" presetSubtype="0" accel="50000" decel="50000" autoRev="1" fill="hold" grpId="1" nodeType="withEffect">
                                  <p:stCondLst>
                                    <p:cond delay="600"/>
                                  </p:stCondLst>
                                  <p:childTnLst>
                                    <p:animScale>
                                      <p:cBhvr>
                                        <p:cTn id="24" dur="500" fill="hold"/>
                                        <p:tgtEl>
                                          <p:spTgt spid="7"/>
                                        </p:tgtEl>
                                      </p:cBhvr>
                                      <p:by x="105000" y="105000"/>
                                    </p:animScale>
                                  </p:childTnLst>
                                </p:cTn>
                              </p:par>
                              <p:par>
                                <p:cTn id="25" presetID="22" presetClass="entr" presetSubtype="8" fill="hold" grpId="0" nodeType="withEffect">
                                  <p:stCondLst>
                                    <p:cond delay="30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6" presetClass="emph" presetSubtype="0" accel="50000" decel="50000" autoRev="1" fill="hold" grpId="1" nodeType="withEffect">
                                  <p:stCondLst>
                                    <p:cond delay="300"/>
                                  </p:stCondLst>
                                  <p:childTnLst>
                                    <p:animScale>
                                      <p:cBhvr>
                                        <p:cTn id="29" dur="500" fill="hold"/>
                                        <p:tgtEl>
                                          <p:spTgt spid="8"/>
                                        </p:tgtEl>
                                      </p:cBhvr>
                                      <p:by x="105000" y="105000"/>
                                    </p:animScale>
                                  </p:childTnLst>
                                </p:cTn>
                              </p:par>
                              <p:par>
                                <p:cTn id="30" presetID="22" presetClass="entr" presetSubtype="8"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par>
                                <p:cTn id="33" presetID="6" presetClass="emph" presetSubtype="0" accel="50000" decel="50000" autoRev="1" fill="hold" grpId="1" nodeType="withEffect">
                                  <p:stCondLst>
                                    <p:cond delay="0"/>
                                  </p:stCondLst>
                                  <p:childTnLst>
                                    <p:animScale>
                                      <p:cBhvr>
                                        <p:cTn id="3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0"/>
            <a:ext cx="3355420" cy="1416491"/>
          </a:xfrm>
        </p:spPr>
        <p:txBody>
          <a:bodyPr/>
          <a:lstStyle/>
          <a:p>
            <a:r>
              <a:rPr lang="en-US"/>
              <a:t>Click to edit Master title style</a:t>
            </a:r>
          </a:p>
        </p:txBody>
      </p:sp>
      <p:sp>
        <p:nvSpPr>
          <p:cNvPr id="4" name="Picture Placeholder 8"/>
          <p:cNvSpPr>
            <a:spLocks noGrp="1"/>
          </p:cNvSpPr>
          <p:nvPr>
            <p:ph type="pic" sz="quarter" idx="14"/>
          </p:nvPr>
        </p:nvSpPr>
        <p:spPr>
          <a:xfrm>
            <a:off x="2690622" y="2590800"/>
            <a:ext cx="1676400" cy="3247136"/>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5" name="Picture Placeholder 8"/>
          <p:cNvSpPr>
            <a:spLocks noGrp="1"/>
          </p:cNvSpPr>
          <p:nvPr>
            <p:ph type="pic" sz="quarter" idx="13"/>
          </p:nvPr>
        </p:nvSpPr>
        <p:spPr>
          <a:xfrm>
            <a:off x="4545663" y="2590800"/>
            <a:ext cx="1676400" cy="324713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6" name="Picture Placeholder 8"/>
          <p:cNvSpPr>
            <a:spLocks noGrp="1"/>
          </p:cNvSpPr>
          <p:nvPr>
            <p:ph type="pic" sz="quarter" idx="15"/>
          </p:nvPr>
        </p:nvSpPr>
        <p:spPr>
          <a:xfrm>
            <a:off x="6400705" y="2590800"/>
            <a:ext cx="1676400" cy="324713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9" name="Picture Placeholder 8"/>
          <p:cNvSpPr>
            <a:spLocks noGrp="1"/>
          </p:cNvSpPr>
          <p:nvPr>
            <p:ph type="pic" sz="quarter" idx="18"/>
          </p:nvPr>
        </p:nvSpPr>
        <p:spPr>
          <a:xfrm>
            <a:off x="835581" y="2590800"/>
            <a:ext cx="1676400" cy="324713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264477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9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900"/>
                                  </p:stCondLst>
                                  <p:childTnLst>
                                    <p:animScale>
                                      <p:cBhvr>
                                        <p:cTn id="14" dur="500" fill="hold"/>
                                        <p:tgtEl>
                                          <p:spTgt spid="4"/>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6"/>
                                        </p:tgtEl>
                                      </p:cBhvr>
                                      <p:by x="105000" y="105000"/>
                                    </p:animScale>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grpId="1" nodeType="withEffect">
                                  <p:stCondLst>
                                    <p:cond delay="0"/>
                                  </p:stCondLst>
                                  <p:childTnLst>
                                    <p:animScale>
                                      <p:cBhvr>
                                        <p:cTn id="2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9" grpId="0" animBg="1"/>
      <p:bldP spid="9" grpId="1"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0" y="1072930"/>
            <a:ext cx="3347037" cy="1416491"/>
          </a:xfrm>
        </p:spPr>
        <p:txBody>
          <a:bodyPr/>
          <a:lstStyle/>
          <a:p>
            <a:r>
              <a:rPr lang="en-US"/>
              <a:t>Click to edit Master title style</a:t>
            </a:r>
          </a:p>
        </p:txBody>
      </p:sp>
      <p:sp>
        <p:nvSpPr>
          <p:cNvPr id="7" name="Picture Placeholder 8"/>
          <p:cNvSpPr>
            <a:spLocks noGrp="1"/>
          </p:cNvSpPr>
          <p:nvPr>
            <p:ph type="pic" sz="quarter" idx="15"/>
          </p:nvPr>
        </p:nvSpPr>
        <p:spPr>
          <a:xfrm>
            <a:off x="5020818" y="-34544"/>
            <a:ext cx="2514600" cy="780694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8" name="Rectangle 7"/>
          <p:cNvSpPr/>
          <p:nvPr userDrawn="1"/>
        </p:nvSpPr>
        <p:spPr>
          <a:xfrm>
            <a:off x="7535418" y="-34544"/>
            <a:ext cx="2522982" cy="7806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Tree>
    <p:extLst>
      <p:ext uri="{BB962C8B-B14F-4D97-AF65-F5344CB8AC3E}">
        <p14:creationId xmlns:p14="http://schemas.microsoft.com/office/powerpoint/2010/main" val="314317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7"/>
                                        </p:tgtEl>
                                      </p:cBhvr>
                                      <p:by x="105000" y="105000"/>
                                    </p:animScale>
                                  </p:childTnLst>
                                </p:cTn>
                              </p:par>
                              <p:par>
                                <p:cTn id="10" presetID="2" presetClass="entr" presetSubtype="2" decel="5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1+#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511980" y="1072930"/>
            <a:ext cx="3355419" cy="1416491"/>
          </a:xfrm>
        </p:spPr>
        <p:txBody>
          <a:bodyPr/>
          <a:lstStyle/>
          <a:p>
            <a:r>
              <a:rPr lang="en-US" dirty="0"/>
              <a:t>Click to edit Master title style</a:t>
            </a:r>
          </a:p>
        </p:txBody>
      </p:sp>
      <p:sp>
        <p:nvSpPr>
          <p:cNvPr id="3" name="Picture Placeholder 8"/>
          <p:cNvSpPr>
            <a:spLocks noGrp="1"/>
          </p:cNvSpPr>
          <p:nvPr>
            <p:ph type="pic" sz="quarter" idx="14"/>
          </p:nvPr>
        </p:nvSpPr>
        <p:spPr>
          <a:xfrm>
            <a:off x="5867400" y="1286419"/>
            <a:ext cx="3344418" cy="5184825"/>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4" name="Rectangle 3"/>
          <p:cNvSpPr/>
          <p:nvPr userDrawn="1"/>
        </p:nvSpPr>
        <p:spPr>
          <a:xfrm>
            <a:off x="0" y="1292362"/>
            <a:ext cx="1684783" cy="517888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Tree>
    <p:extLst>
      <p:ext uri="{BB962C8B-B14F-4D97-AF65-F5344CB8AC3E}">
        <p14:creationId xmlns:p14="http://schemas.microsoft.com/office/powerpoint/2010/main" val="390296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1500"/>
                                  </p:stCondLst>
                                  <p:childTnLst>
                                    <p:animScale>
                                      <p:cBhvr>
                                        <p:cTn id="9" dur="500" fill="hold"/>
                                        <p:tgtEl>
                                          <p:spTgt spid="3"/>
                                        </p:tgtEl>
                                      </p:cBhvr>
                                      <p:by x="105000" y="105000"/>
                                    </p:animScale>
                                  </p:childTnLst>
                                </p:cTn>
                              </p:par>
                              <p:par>
                                <p:cTn id="10" presetID="2" presetClass="entr" presetSubtype="8" decel="5000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0-#ppt_w/2"/>
                                          </p:val>
                                        </p:tav>
                                        <p:tav tm="100000">
                                          <p:val>
                                            <p:strVal val="#ppt_x"/>
                                          </p:val>
                                        </p:tav>
                                      </p:tavLst>
                                    </p:anim>
                                    <p:anim calcmode="lin" valueType="num">
                                      <p:cBhvr additive="base">
                                        <p:cTn id="13"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4190053" y="1"/>
            <a:ext cx="2523928" cy="259530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10" name="Picture Placeholder 8"/>
          <p:cNvSpPr>
            <a:spLocks noGrp="1"/>
          </p:cNvSpPr>
          <p:nvPr>
            <p:ph type="pic" sz="quarter" idx="15"/>
          </p:nvPr>
        </p:nvSpPr>
        <p:spPr>
          <a:xfrm>
            <a:off x="3854773" y="2595308"/>
            <a:ext cx="2523928" cy="2595307"/>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11" name="Picture Placeholder 8"/>
          <p:cNvSpPr>
            <a:spLocks noGrp="1"/>
          </p:cNvSpPr>
          <p:nvPr>
            <p:ph type="pic" sz="quarter" idx="16"/>
          </p:nvPr>
        </p:nvSpPr>
        <p:spPr>
          <a:xfrm>
            <a:off x="4190053" y="5188608"/>
            <a:ext cx="2523928" cy="259530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155407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9"/>
                                        </p:tgtEl>
                                      </p:cBhvr>
                                      <p:by x="105000" y="105000"/>
                                    </p:animScale>
                                  </p:childTnLst>
                                </p:cTn>
                              </p:par>
                              <p:par>
                                <p:cTn id="10" presetID="22" presetClass="entr" presetSubtype="8" fill="hold" grpId="0" nodeType="withEffect">
                                  <p:stCondLst>
                                    <p:cond delay="90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6" presetClass="emph" presetSubtype="0" accel="50000" decel="50000" autoRev="1" fill="hold" grpId="1" nodeType="withEffect">
                                  <p:stCondLst>
                                    <p:cond delay="900"/>
                                  </p:stCondLst>
                                  <p:childTnLst>
                                    <p:animScale>
                                      <p:cBhvr>
                                        <p:cTn id="14" dur="500" fill="hold"/>
                                        <p:tgtEl>
                                          <p:spTgt spid="10"/>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838200" y="0"/>
            <a:ext cx="9220200" cy="77724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323299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7547433" y="0"/>
            <a:ext cx="2510967" cy="77724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212814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44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10058400" cy="77724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20069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Picture Placeholder 8"/>
          <p:cNvSpPr>
            <a:spLocks noGrp="1"/>
          </p:cNvSpPr>
          <p:nvPr>
            <p:ph type="pic" sz="quarter" idx="14"/>
          </p:nvPr>
        </p:nvSpPr>
        <p:spPr>
          <a:xfrm>
            <a:off x="5247131" y="3886200"/>
            <a:ext cx="3977624" cy="3241379"/>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8" name="Picture Placeholder 8"/>
          <p:cNvSpPr>
            <a:spLocks noGrp="1"/>
          </p:cNvSpPr>
          <p:nvPr>
            <p:ph type="pic" sz="quarter" idx="18"/>
          </p:nvPr>
        </p:nvSpPr>
        <p:spPr>
          <a:xfrm>
            <a:off x="1673779" y="3886200"/>
            <a:ext cx="3355421" cy="324137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22754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8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800"/>
                                  </p:stCondLst>
                                  <p:childTnLst>
                                    <p:animScale>
                                      <p:cBhvr>
                                        <p:cTn id="9" dur="500" fill="hold"/>
                                        <p:tgtEl>
                                          <p:spTgt spid="7"/>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
        <p:nvSpPr>
          <p:cNvPr id="22" name="Picture Placeholder 8"/>
          <p:cNvSpPr>
            <a:spLocks noGrp="1"/>
          </p:cNvSpPr>
          <p:nvPr>
            <p:ph type="pic" sz="quarter" idx="14"/>
          </p:nvPr>
        </p:nvSpPr>
        <p:spPr>
          <a:xfrm>
            <a:off x="6298473" y="2616297"/>
            <a:ext cx="1852422" cy="25447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2" name="Title 1"/>
          <p:cNvSpPr>
            <a:spLocks noGrp="1"/>
          </p:cNvSpPr>
          <p:nvPr>
            <p:ph type="title"/>
          </p:nvPr>
        </p:nvSpPr>
        <p:spPr>
          <a:xfrm>
            <a:off x="1673781" y="1072930"/>
            <a:ext cx="3355420" cy="1416491"/>
          </a:xfrm>
        </p:spPr>
        <p:txBody>
          <a:bodyPr/>
          <a:lstStyle/>
          <a:p>
            <a:r>
              <a:rPr lang="en-US"/>
              <a:t>Click to edit Master title style</a:t>
            </a:r>
          </a:p>
        </p:txBody>
      </p:sp>
      <p:sp>
        <p:nvSpPr>
          <p:cNvPr id="12" name="Picture Placeholder 8"/>
          <p:cNvSpPr>
            <a:spLocks noGrp="1"/>
          </p:cNvSpPr>
          <p:nvPr>
            <p:ph type="pic" sz="quarter" idx="18"/>
          </p:nvPr>
        </p:nvSpPr>
        <p:spPr>
          <a:xfrm>
            <a:off x="8205978" y="0"/>
            <a:ext cx="1852422" cy="254474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15" name="Picture Placeholder 8"/>
          <p:cNvSpPr>
            <a:spLocks noGrp="1"/>
          </p:cNvSpPr>
          <p:nvPr>
            <p:ph type="pic" sz="quarter" idx="19"/>
          </p:nvPr>
        </p:nvSpPr>
        <p:spPr>
          <a:xfrm>
            <a:off x="8205978" y="2616297"/>
            <a:ext cx="1852422" cy="254474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16" name="Picture Placeholder 8"/>
          <p:cNvSpPr>
            <a:spLocks noGrp="1"/>
          </p:cNvSpPr>
          <p:nvPr>
            <p:ph type="pic" sz="quarter" idx="20"/>
          </p:nvPr>
        </p:nvSpPr>
        <p:spPr>
          <a:xfrm>
            <a:off x="8205978" y="5232595"/>
            <a:ext cx="1852422" cy="254474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18" name="Picture Placeholder 8"/>
          <p:cNvSpPr>
            <a:spLocks noGrp="1"/>
          </p:cNvSpPr>
          <p:nvPr>
            <p:ph type="pic" sz="quarter" idx="22"/>
          </p:nvPr>
        </p:nvSpPr>
        <p:spPr>
          <a:xfrm>
            <a:off x="6298473" y="0"/>
            <a:ext cx="1852422" cy="254474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19" name="Picture Placeholder 8"/>
          <p:cNvSpPr>
            <a:spLocks noGrp="1"/>
          </p:cNvSpPr>
          <p:nvPr>
            <p:ph type="pic" sz="quarter" idx="23"/>
          </p:nvPr>
        </p:nvSpPr>
        <p:spPr>
          <a:xfrm>
            <a:off x="6298473" y="5241641"/>
            <a:ext cx="1852422" cy="254474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20" name="Picture Placeholder 8"/>
          <p:cNvSpPr>
            <a:spLocks noGrp="1"/>
          </p:cNvSpPr>
          <p:nvPr>
            <p:ph type="pic" sz="quarter" idx="24"/>
          </p:nvPr>
        </p:nvSpPr>
        <p:spPr>
          <a:xfrm>
            <a:off x="4382587" y="5241641"/>
            <a:ext cx="1852422" cy="254474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21" name="Picture Placeholder 8"/>
          <p:cNvSpPr>
            <a:spLocks noGrp="1"/>
          </p:cNvSpPr>
          <p:nvPr>
            <p:ph type="pic" sz="quarter" idx="25"/>
          </p:nvPr>
        </p:nvSpPr>
        <p:spPr>
          <a:xfrm>
            <a:off x="2457722" y="5241641"/>
            <a:ext cx="1852422" cy="254474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21558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60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6" presetClass="emph" presetSubtype="0" accel="50000" decel="50000" autoRev="1" fill="hold" grpId="1" nodeType="withEffect">
                                  <p:stCondLst>
                                    <p:cond delay="600"/>
                                  </p:stCondLst>
                                  <p:childTnLst>
                                    <p:animScale>
                                      <p:cBhvr>
                                        <p:cTn id="9" dur="500" fill="hold"/>
                                        <p:tgtEl>
                                          <p:spTgt spid="12"/>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15"/>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16"/>
                                        </p:tgtEl>
                                      </p:cBhvr>
                                      <p:by x="105000" y="105000"/>
                                    </p:animScale>
                                  </p:childTnLst>
                                </p:cTn>
                              </p:par>
                              <p:par>
                                <p:cTn id="20" presetID="22" presetClass="entr" presetSubtype="8" fill="hold" grpId="0" nodeType="withEffect">
                                  <p:stCondLst>
                                    <p:cond delay="12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6" presetClass="emph" presetSubtype="0" accel="50000" decel="50000" autoRev="1" fill="hold" grpId="1" nodeType="withEffect">
                                  <p:stCondLst>
                                    <p:cond delay="1200"/>
                                  </p:stCondLst>
                                  <p:childTnLst>
                                    <p:animScale>
                                      <p:cBhvr>
                                        <p:cTn id="24" dur="500" fill="hold"/>
                                        <p:tgtEl>
                                          <p:spTgt spid="18"/>
                                        </p:tgtEl>
                                      </p:cBhvr>
                                      <p:by x="105000" y="105000"/>
                                    </p:animScale>
                                  </p:childTnLst>
                                </p:cTn>
                              </p:par>
                              <p:par>
                                <p:cTn id="25" presetID="22" presetClass="entr" presetSubtype="8" fill="hold" grpId="0" nodeType="withEffect">
                                  <p:stCondLst>
                                    <p:cond delay="90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par>
                                <p:cTn id="28" presetID="6" presetClass="emph" presetSubtype="0" accel="50000" decel="50000" autoRev="1" fill="hold" grpId="1" nodeType="withEffect">
                                  <p:stCondLst>
                                    <p:cond delay="900"/>
                                  </p:stCondLst>
                                  <p:childTnLst>
                                    <p:animScale>
                                      <p:cBhvr>
                                        <p:cTn id="29" dur="500" fill="hold"/>
                                        <p:tgtEl>
                                          <p:spTgt spid="19"/>
                                        </p:tgtEl>
                                      </p:cBhvr>
                                      <p:by x="105000" y="105000"/>
                                    </p:animScale>
                                  </p:childTnLst>
                                </p:cTn>
                              </p:par>
                              <p:par>
                                <p:cTn id="30" presetID="22" presetClass="entr" presetSubtype="8" fill="hold" grpId="0" nodeType="withEffect">
                                  <p:stCondLst>
                                    <p:cond delay="180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par>
                                <p:cTn id="33" presetID="6" presetClass="emph" presetSubtype="0" accel="50000" decel="50000" autoRev="1" fill="hold" grpId="1" nodeType="withEffect">
                                  <p:stCondLst>
                                    <p:cond delay="1800"/>
                                  </p:stCondLst>
                                  <p:childTnLst>
                                    <p:animScale>
                                      <p:cBhvr>
                                        <p:cTn id="34" dur="500" fill="hold"/>
                                        <p:tgtEl>
                                          <p:spTgt spid="20"/>
                                        </p:tgtEl>
                                      </p:cBhvr>
                                      <p:by x="105000" y="105000"/>
                                    </p:animScale>
                                  </p:childTnLst>
                                </p:cTn>
                              </p:par>
                              <p:par>
                                <p:cTn id="35" presetID="22" presetClass="entr" presetSubtype="8" fill="hold" grpId="0" nodeType="withEffect">
                                  <p:stCondLst>
                                    <p:cond delay="210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par>
                                <p:cTn id="38" presetID="6" presetClass="emph" presetSubtype="0" accel="50000" decel="50000" autoRev="1" fill="hold" grpId="1" nodeType="withEffect">
                                  <p:stCondLst>
                                    <p:cond delay="2100"/>
                                  </p:stCondLst>
                                  <p:childTnLst>
                                    <p:animScale>
                                      <p:cBhvr>
                                        <p:cTn id="39" dur="500" fill="hold"/>
                                        <p:tgtEl>
                                          <p:spTgt spid="21"/>
                                        </p:tgtEl>
                                      </p:cBhvr>
                                      <p:by x="105000" y="105000"/>
                                    </p:animScale>
                                  </p:childTnLst>
                                </p:cTn>
                              </p:par>
                              <p:par>
                                <p:cTn id="40" presetID="22" presetClass="entr" presetSubtype="8" fill="hold" grpId="0" nodeType="withEffect">
                                  <p:stCondLst>
                                    <p:cond delay="150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cTn>
                              </p:par>
                              <p:par>
                                <p:cTn id="43" presetID="6" presetClass="emph" presetSubtype="0" accel="50000" decel="50000" autoRev="1" fill="hold" grpId="1" nodeType="withEffect">
                                  <p:stCondLst>
                                    <p:cond delay="1500"/>
                                  </p:stCondLst>
                                  <p:childTnLst>
                                    <p:animScale>
                                      <p:cBhvr>
                                        <p:cTn id="44" dur="500"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12" grpId="0" animBg="1"/>
      <p:bldP spid="12" grpId="1" animBg="1"/>
      <p:bldP spid="15" grpId="0" animBg="1"/>
      <p:bldP spid="15" grpId="1" animBg="1"/>
      <p:bldP spid="16" grpId="0" animBg="1"/>
      <p:bldP spid="16" grpId="1" animBg="1"/>
      <p:bldP spid="18" grpId="0" animBg="1"/>
      <p:bldP spid="18" grpId="1" animBg="1"/>
      <p:bldP spid="19" grpId="0" animBg="1"/>
      <p:bldP spid="19" grpId="1" animBg="1"/>
      <p:bldP spid="20" grpId="0" animBg="1"/>
      <p:bldP spid="20" grpId="1" animBg="1"/>
      <p:bldP spid="21" grpId="0" animBg="1"/>
      <p:bldP spid="21" grpId="1" animBg="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4999431"/>
            <a:ext cx="4193620" cy="1416491"/>
          </a:xfrm>
        </p:spPr>
        <p:txBody>
          <a:bodyPr/>
          <a:lstStyle/>
          <a:p>
            <a:r>
              <a:rPr lang="en-US"/>
              <a:t>Click to edit Master title style</a:t>
            </a:r>
          </a:p>
        </p:txBody>
      </p:sp>
      <p:sp>
        <p:nvSpPr>
          <p:cNvPr id="11" name="Picture Placeholder 8"/>
          <p:cNvSpPr>
            <a:spLocks noGrp="1"/>
          </p:cNvSpPr>
          <p:nvPr>
            <p:ph type="pic" sz="quarter" idx="25"/>
          </p:nvPr>
        </p:nvSpPr>
        <p:spPr>
          <a:xfrm>
            <a:off x="1673781" y="1315552"/>
            <a:ext cx="1852422" cy="254474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13" name="Picture Placeholder 8"/>
          <p:cNvSpPr>
            <a:spLocks noGrp="1"/>
          </p:cNvSpPr>
          <p:nvPr>
            <p:ph type="pic" sz="quarter" idx="27"/>
          </p:nvPr>
        </p:nvSpPr>
        <p:spPr>
          <a:xfrm>
            <a:off x="5504355" y="1315552"/>
            <a:ext cx="1852422" cy="254474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14" name="Picture Placeholder 8"/>
          <p:cNvSpPr>
            <a:spLocks noGrp="1"/>
          </p:cNvSpPr>
          <p:nvPr>
            <p:ph type="pic" sz="quarter" idx="28"/>
          </p:nvPr>
        </p:nvSpPr>
        <p:spPr>
          <a:xfrm>
            <a:off x="7423833" y="1315552"/>
            <a:ext cx="1852422" cy="254474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15" name="Picture Placeholder 8"/>
          <p:cNvSpPr>
            <a:spLocks noGrp="1"/>
          </p:cNvSpPr>
          <p:nvPr>
            <p:ph type="pic" sz="quarter" idx="14"/>
          </p:nvPr>
        </p:nvSpPr>
        <p:spPr>
          <a:xfrm>
            <a:off x="3589068" y="1315552"/>
            <a:ext cx="1852422" cy="25447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16" name="Picture Placeholder 8"/>
          <p:cNvSpPr>
            <a:spLocks noGrp="1"/>
          </p:cNvSpPr>
          <p:nvPr>
            <p:ph type="pic" sz="quarter" idx="29"/>
          </p:nvPr>
        </p:nvSpPr>
        <p:spPr>
          <a:xfrm>
            <a:off x="9334929" y="1315552"/>
            <a:ext cx="1852422" cy="254474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174144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11"/>
                                        </p:tgtEl>
                                      </p:cBhvr>
                                      <p:by x="105000" y="105000"/>
                                    </p:animScale>
                                  </p:childTnLst>
                                </p:cTn>
                              </p:par>
                              <p:par>
                                <p:cTn id="10" presetID="22" presetClass="entr" presetSubtype="8" fill="hold" grpId="0" nodeType="withEffect">
                                  <p:stCondLst>
                                    <p:cond delay="160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6" presetClass="emph" presetSubtype="0" accel="50000" decel="50000" autoRev="1" fill="hold" grpId="1" nodeType="withEffect">
                                  <p:stCondLst>
                                    <p:cond delay="1600"/>
                                  </p:stCondLst>
                                  <p:childTnLst>
                                    <p:animScale>
                                      <p:cBhvr>
                                        <p:cTn id="14" dur="500" fill="hold"/>
                                        <p:tgtEl>
                                          <p:spTgt spid="13"/>
                                        </p:tgtEl>
                                      </p:cBhvr>
                                      <p:by x="105000" y="105000"/>
                                    </p:animScale>
                                  </p:childTnLst>
                                </p:cTn>
                              </p:par>
                              <p:par>
                                <p:cTn id="15" presetID="22" presetClass="entr" presetSubtype="8" fill="hold" grpId="0" nodeType="withEffect">
                                  <p:stCondLst>
                                    <p:cond delay="19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par>
                                <p:cTn id="18" presetID="6" presetClass="emph" presetSubtype="0" accel="50000" decel="50000" autoRev="1" fill="hold" grpId="1" nodeType="withEffect">
                                  <p:stCondLst>
                                    <p:cond delay="1900"/>
                                  </p:stCondLst>
                                  <p:childTnLst>
                                    <p:animScale>
                                      <p:cBhvr>
                                        <p:cTn id="19" dur="500" fill="hold"/>
                                        <p:tgtEl>
                                          <p:spTgt spid="14"/>
                                        </p:tgtEl>
                                      </p:cBhvr>
                                      <p:by x="105000" y="105000"/>
                                    </p:animScale>
                                  </p:childTnLst>
                                </p:cTn>
                              </p:par>
                              <p:par>
                                <p:cTn id="20" presetID="22" presetClass="entr" presetSubtype="8" fill="hold" grpId="0" nodeType="withEffect">
                                  <p:stCondLst>
                                    <p:cond delay="130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par>
                                <p:cTn id="23" presetID="6" presetClass="emph" presetSubtype="0" accel="50000" decel="50000" autoRev="1" fill="hold" grpId="1" nodeType="withEffect">
                                  <p:stCondLst>
                                    <p:cond delay="1300"/>
                                  </p:stCondLst>
                                  <p:childTnLst>
                                    <p:animScale>
                                      <p:cBhvr>
                                        <p:cTn id="24" dur="500" fill="hold"/>
                                        <p:tgtEl>
                                          <p:spTgt spid="15"/>
                                        </p:tgtEl>
                                      </p:cBhvr>
                                      <p:by x="105000" y="105000"/>
                                    </p:animScale>
                                  </p:childTnLst>
                                </p:cTn>
                              </p:par>
                              <p:par>
                                <p:cTn id="25" presetID="22" presetClass="entr" presetSubtype="8" fill="hold" grpId="0" nodeType="withEffect">
                                  <p:stCondLst>
                                    <p:cond delay="220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par>
                                <p:cTn id="28" presetID="6" presetClass="emph" presetSubtype="0" accel="50000" decel="50000" autoRev="1" fill="hold" grpId="1" nodeType="withEffect">
                                  <p:stCondLst>
                                    <p:cond delay="2200"/>
                                  </p:stCondLst>
                                  <p:childTnLst>
                                    <p:animScale>
                                      <p:cBhvr>
                                        <p:cTn id="29" dur="500"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3" grpId="1" animBg="1"/>
      <p:bldP spid="14" grpId="0" animBg="1"/>
      <p:bldP spid="14" grpId="1" animBg="1"/>
      <p:bldP spid="15" grpId="0" animBg="1"/>
      <p:bldP spid="15" grpId="1" animBg="1"/>
      <p:bldP spid="16" grpId="0" animBg="1"/>
      <p:bldP spid="16" grpId="1"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
        <p:nvSpPr>
          <p:cNvPr id="7" name="Picture Placeholder 8"/>
          <p:cNvSpPr>
            <a:spLocks noGrp="1"/>
          </p:cNvSpPr>
          <p:nvPr>
            <p:ph type="pic" sz="quarter" idx="15"/>
          </p:nvPr>
        </p:nvSpPr>
        <p:spPr>
          <a:xfrm>
            <a:off x="1675453" y="1305665"/>
            <a:ext cx="1485000" cy="2040000"/>
          </a:xfrm>
          <a:prstGeom prst="ellipse">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19822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9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900"/>
                                  </p:stCondLst>
                                  <p:childTnLst>
                                    <p:animScale>
                                      <p:cBhvr>
                                        <p:cTn id="9"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20" name="Picture Placeholder 8"/>
          <p:cNvSpPr>
            <a:spLocks noGrp="1"/>
          </p:cNvSpPr>
          <p:nvPr>
            <p:ph type="pic" sz="quarter" idx="27"/>
          </p:nvPr>
        </p:nvSpPr>
        <p:spPr>
          <a:xfrm>
            <a:off x="1673780" y="3151319"/>
            <a:ext cx="1663200" cy="2284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22" name="Picture Placeholder 8"/>
          <p:cNvSpPr>
            <a:spLocks noGrp="1"/>
          </p:cNvSpPr>
          <p:nvPr>
            <p:ph type="pic" sz="quarter" idx="29"/>
          </p:nvPr>
        </p:nvSpPr>
        <p:spPr>
          <a:xfrm>
            <a:off x="5083759" y="3151319"/>
            <a:ext cx="1663200" cy="2284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23" name="Picture Placeholder 8"/>
          <p:cNvSpPr>
            <a:spLocks noGrp="1"/>
          </p:cNvSpPr>
          <p:nvPr>
            <p:ph type="pic" sz="quarter" idx="30"/>
          </p:nvPr>
        </p:nvSpPr>
        <p:spPr>
          <a:xfrm>
            <a:off x="6788748" y="3151319"/>
            <a:ext cx="1663200" cy="2284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24" name="Picture Placeholder 8"/>
          <p:cNvSpPr>
            <a:spLocks noGrp="1"/>
          </p:cNvSpPr>
          <p:nvPr>
            <p:ph type="pic" sz="quarter" idx="31"/>
          </p:nvPr>
        </p:nvSpPr>
        <p:spPr>
          <a:xfrm>
            <a:off x="8493739" y="3151319"/>
            <a:ext cx="1663200" cy="2284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25" name="Picture Placeholder 8"/>
          <p:cNvSpPr>
            <a:spLocks noGrp="1"/>
          </p:cNvSpPr>
          <p:nvPr>
            <p:ph type="pic" sz="quarter" idx="32"/>
          </p:nvPr>
        </p:nvSpPr>
        <p:spPr>
          <a:xfrm>
            <a:off x="1673780" y="5487600"/>
            <a:ext cx="1663200" cy="2284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26" name="Picture Placeholder 8"/>
          <p:cNvSpPr>
            <a:spLocks noGrp="1"/>
          </p:cNvSpPr>
          <p:nvPr>
            <p:ph type="pic" sz="quarter" idx="33"/>
          </p:nvPr>
        </p:nvSpPr>
        <p:spPr>
          <a:xfrm>
            <a:off x="3378769" y="5487600"/>
            <a:ext cx="1663200" cy="2284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27" name="Picture Placeholder 8"/>
          <p:cNvSpPr>
            <a:spLocks noGrp="1"/>
          </p:cNvSpPr>
          <p:nvPr>
            <p:ph type="pic" sz="quarter" idx="34"/>
          </p:nvPr>
        </p:nvSpPr>
        <p:spPr>
          <a:xfrm>
            <a:off x="5083759" y="5487600"/>
            <a:ext cx="1663200" cy="2284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28" name="Picture Placeholder 8"/>
          <p:cNvSpPr>
            <a:spLocks noGrp="1"/>
          </p:cNvSpPr>
          <p:nvPr>
            <p:ph type="pic" sz="quarter" idx="35"/>
          </p:nvPr>
        </p:nvSpPr>
        <p:spPr>
          <a:xfrm>
            <a:off x="6788748" y="5487600"/>
            <a:ext cx="1663200" cy="2284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29" name="Picture Placeholder 8"/>
          <p:cNvSpPr>
            <a:spLocks noGrp="1"/>
          </p:cNvSpPr>
          <p:nvPr>
            <p:ph type="pic" sz="quarter" idx="36"/>
          </p:nvPr>
        </p:nvSpPr>
        <p:spPr>
          <a:xfrm>
            <a:off x="8493739" y="5487600"/>
            <a:ext cx="1663200" cy="2284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30" name="Picture Placeholder 8"/>
          <p:cNvSpPr>
            <a:spLocks noGrp="1"/>
          </p:cNvSpPr>
          <p:nvPr>
            <p:ph type="pic" sz="quarter" idx="14"/>
          </p:nvPr>
        </p:nvSpPr>
        <p:spPr>
          <a:xfrm>
            <a:off x="3378770" y="3151319"/>
            <a:ext cx="1663199" cy="22848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290744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6" presetClass="emph" presetSubtype="0" accel="50000" decel="50000" autoRev="1" fill="hold" grpId="1" nodeType="withEffect">
                                  <p:stCondLst>
                                    <p:cond delay="0"/>
                                  </p:stCondLst>
                                  <p:childTnLst>
                                    <p:animScale>
                                      <p:cBhvr>
                                        <p:cTn id="9" dur="500" fill="hold"/>
                                        <p:tgtEl>
                                          <p:spTgt spid="20"/>
                                        </p:tgtEl>
                                      </p:cBhvr>
                                      <p:by x="105000" y="105000"/>
                                    </p:animScale>
                                  </p:childTnLst>
                                </p:cTn>
                              </p:par>
                              <p:par>
                                <p:cTn id="10" presetID="22" presetClass="entr" presetSubtype="8" fill="hold" grpId="0" nodeType="withEffect">
                                  <p:stCondLst>
                                    <p:cond delay="60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par>
                                <p:cTn id="13" presetID="6" presetClass="emph" presetSubtype="0" accel="50000" decel="50000" autoRev="1" fill="hold" grpId="1" nodeType="withEffect">
                                  <p:stCondLst>
                                    <p:cond delay="600"/>
                                  </p:stCondLst>
                                  <p:childTnLst>
                                    <p:animScale>
                                      <p:cBhvr>
                                        <p:cTn id="14" dur="500" fill="hold"/>
                                        <p:tgtEl>
                                          <p:spTgt spid="22"/>
                                        </p:tgtEl>
                                      </p:cBhvr>
                                      <p:by x="105000" y="105000"/>
                                    </p:animScale>
                                  </p:childTnLst>
                                </p:cTn>
                              </p:par>
                              <p:par>
                                <p:cTn id="15" presetID="22" presetClass="entr" presetSubtype="8" fill="hold" grpId="0" nodeType="withEffect">
                                  <p:stCondLst>
                                    <p:cond delay="90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par>
                                <p:cTn id="18" presetID="6" presetClass="emph" presetSubtype="0" accel="50000" decel="50000" autoRev="1" fill="hold" grpId="1" nodeType="withEffect">
                                  <p:stCondLst>
                                    <p:cond delay="900"/>
                                  </p:stCondLst>
                                  <p:childTnLst>
                                    <p:animScale>
                                      <p:cBhvr>
                                        <p:cTn id="19" dur="500" fill="hold"/>
                                        <p:tgtEl>
                                          <p:spTgt spid="23"/>
                                        </p:tgtEl>
                                      </p:cBhvr>
                                      <p:by x="105000" y="105000"/>
                                    </p:animScale>
                                  </p:childTnLst>
                                </p:cTn>
                              </p:par>
                              <p:par>
                                <p:cTn id="20" presetID="22" presetClass="entr" presetSubtype="8" fill="hold" grpId="0" nodeType="withEffect">
                                  <p:stCondLst>
                                    <p:cond delay="120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par>
                                <p:cTn id="23" presetID="6" presetClass="emph" presetSubtype="0" accel="50000" decel="50000" autoRev="1" fill="hold" grpId="1" nodeType="withEffect">
                                  <p:stCondLst>
                                    <p:cond delay="1200"/>
                                  </p:stCondLst>
                                  <p:childTnLst>
                                    <p:animScale>
                                      <p:cBhvr>
                                        <p:cTn id="24" dur="500" fill="hold"/>
                                        <p:tgtEl>
                                          <p:spTgt spid="24"/>
                                        </p:tgtEl>
                                      </p:cBhvr>
                                      <p:by x="105000" y="105000"/>
                                    </p:animScale>
                                  </p:childTnLst>
                                </p:cTn>
                              </p:par>
                              <p:par>
                                <p:cTn id="25" presetID="22" presetClass="entr" presetSubtype="8" fill="hold" grpId="0" nodeType="withEffect">
                                  <p:stCondLst>
                                    <p:cond delay="150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par>
                                <p:cTn id="28" presetID="6" presetClass="emph" presetSubtype="0" accel="50000" decel="50000" autoRev="1" fill="hold" grpId="1" nodeType="withEffect">
                                  <p:stCondLst>
                                    <p:cond delay="1500"/>
                                  </p:stCondLst>
                                  <p:childTnLst>
                                    <p:animScale>
                                      <p:cBhvr>
                                        <p:cTn id="29" dur="500" fill="hold"/>
                                        <p:tgtEl>
                                          <p:spTgt spid="25"/>
                                        </p:tgtEl>
                                      </p:cBhvr>
                                      <p:by x="105000" y="105000"/>
                                    </p:animScale>
                                  </p:childTnLst>
                                </p:cTn>
                              </p:par>
                              <p:par>
                                <p:cTn id="30" presetID="22" presetClass="entr" presetSubtype="8" fill="hold" grpId="0" nodeType="withEffect">
                                  <p:stCondLst>
                                    <p:cond delay="180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par>
                                <p:cTn id="33" presetID="6" presetClass="emph" presetSubtype="0" accel="50000" decel="50000" autoRev="1" fill="hold" grpId="1" nodeType="withEffect">
                                  <p:stCondLst>
                                    <p:cond delay="1800"/>
                                  </p:stCondLst>
                                  <p:childTnLst>
                                    <p:animScale>
                                      <p:cBhvr>
                                        <p:cTn id="34" dur="500" fill="hold"/>
                                        <p:tgtEl>
                                          <p:spTgt spid="26"/>
                                        </p:tgtEl>
                                      </p:cBhvr>
                                      <p:by x="105000" y="105000"/>
                                    </p:animScale>
                                  </p:childTnLst>
                                </p:cTn>
                              </p:par>
                              <p:par>
                                <p:cTn id="35" presetID="22" presetClass="entr" presetSubtype="8" fill="hold" grpId="0" nodeType="withEffect">
                                  <p:stCondLst>
                                    <p:cond delay="210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par>
                                <p:cTn id="38" presetID="6" presetClass="emph" presetSubtype="0" accel="50000" decel="50000" autoRev="1" fill="hold" grpId="1" nodeType="withEffect">
                                  <p:stCondLst>
                                    <p:cond delay="2100"/>
                                  </p:stCondLst>
                                  <p:childTnLst>
                                    <p:animScale>
                                      <p:cBhvr>
                                        <p:cTn id="39" dur="500" fill="hold"/>
                                        <p:tgtEl>
                                          <p:spTgt spid="27"/>
                                        </p:tgtEl>
                                      </p:cBhvr>
                                      <p:by x="105000" y="105000"/>
                                    </p:animScale>
                                  </p:childTnLst>
                                </p:cTn>
                              </p:par>
                              <p:par>
                                <p:cTn id="40" presetID="22" presetClass="entr" presetSubtype="8" fill="hold" grpId="0" nodeType="withEffect">
                                  <p:stCondLst>
                                    <p:cond delay="240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par>
                                <p:cTn id="43" presetID="6" presetClass="emph" presetSubtype="0" accel="50000" decel="50000" autoRev="1" fill="hold" grpId="1" nodeType="withEffect">
                                  <p:stCondLst>
                                    <p:cond delay="2400"/>
                                  </p:stCondLst>
                                  <p:childTnLst>
                                    <p:animScale>
                                      <p:cBhvr>
                                        <p:cTn id="44" dur="500" fill="hold"/>
                                        <p:tgtEl>
                                          <p:spTgt spid="28"/>
                                        </p:tgtEl>
                                      </p:cBhvr>
                                      <p:by x="105000" y="105000"/>
                                    </p:animScale>
                                  </p:childTnLst>
                                </p:cTn>
                              </p:par>
                              <p:par>
                                <p:cTn id="45" presetID="22" presetClass="entr" presetSubtype="8" fill="hold" grpId="0" nodeType="withEffect">
                                  <p:stCondLst>
                                    <p:cond delay="270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par>
                                <p:cTn id="48" presetID="6" presetClass="emph" presetSubtype="0" accel="50000" decel="50000" autoRev="1" fill="hold" grpId="1" nodeType="withEffect">
                                  <p:stCondLst>
                                    <p:cond delay="2700"/>
                                  </p:stCondLst>
                                  <p:childTnLst>
                                    <p:animScale>
                                      <p:cBhvr>
                                        <p:cTn id="49" dur="500" fill="hold"/>
                                        <p:tgtEl>
                                          <p:spTgt spid="29"/>
                                        </p:tgtEl>
                                      </p:cBhvr>
                                      <p:by x="105000" y="105000"/>
                                    </p:animScale>
                                  </p:childTnLst>
                                </p:cTn>
                              </p:par>
                              <p:par>
                                <p:cTn id="50" presetID="22" presetClass="entr" presetSubtype="8" fill="hold" grpId="0" nodeType="withEffect">
                                  <p:stCondLst>
                                    <p:cond delay="300"/>
                                  </p:stCondLst>
                                  <p:childTnLst>
                                    <p:set>
                                      <p:cBhvr>
                                        <p:cTn id="51" dur="1" fill="hold">
                                          <p:stCondLst>
                                            <p:cond delay="0"/>
                                          </p:stCondLst>
                                        </p:cTn>
                                        <p:tgtEl>
                                          <p:spTgt spid="30"/>
                                        </p:tgtEl>
                                        <p:attrNameLst>
                                          <p:attrName>style.visibility</p:attrName>
                                        </p:attrNameLst>
                                      </p:cBhvr>
                                      <p:to>
                                        <p:strVal val="visible"/>
                                      </p:to>
                                    </p:set>
                                    <p:animEffect transition="in" filter="wipe(left)">
                                      <p:cBhvr>
                                        <p:cTn id="52" dur="500"/>
                                        <p:tgtEl>
                                          <p:spTgt spid="30"/>
                                        </p:tgtEl>
                                      </p:cBhvr>
                                    </p:animEffect>
                                  </p:childTnLst>
                                </p:cTn>
                              </p:par>
                              <p:par>
                                <p:cTn id="53" presetID="6" presetClass="emph" presetSubtype="0" accel="50000" decel="50000" autoRev="1" fill="hold" grpId="1" nodeType="withEffect">
                                  <p:stCondLst>
                                    <p:cond delay="300"/>
                                  </p:stCondLst>
                                  <p:childTnLst>
                                    <p:animScale>
                                      <p:cBhvr>
                                        <p:cTn id="54" dur="500"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51_Custom Layout">
    <p:spTree>
      <p:nvGrpSpPr>
        <p:cNvPr id="1" name=""/>
        <p:cNvGrpSpPr/>
        <p:nvPr/>
      </p:nvGrpSpPr>
      <p:grpSpPr>
        <a:xfrm>
          <a:off x="0" y="0"/>
          <a:ext cx="0" cy="0"/>
          <a:chOff x="0" y="0"/>
          <a:chExt cx="0" cy="0"/>
        </a:xfrm>
      </p:grpSpPr>
      <p:sp>
        <p:nvSpPr>
          <p:cNvPr id="5" name="Picture Placeholder 8"/>
          <p:cNvSpPr>
            <a:spLocks noGrp="1"/>
          </p:cNvSpPr>
          <p:nvPr>
            <p:ph type="pic" sz="quarter" idx="27"/>
          </p:nvPr>
        </p:nvSpPr>
        <p:spPr>
          <a:xfrm>
            <a:off x="0" y="0"/>
            <a:ext cx="5029200" cy="390059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6" name="Picture Placeholder 8"/>
          <p:cNvSpPr>
            <a:spLocks noGrp="1"/>
          </p:cNvSpPr>
          <p:nvPr>
            <p:ph type="pic" sz="quarter" idx="28"/>
          </p:nvPr>
        </p:nvSpPr>
        <p:spPr>
          <a:xfrm>
            <a:off x="5029200" y="0"/>
            <a:ext cx="5029200" cy="3900593"/>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163592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52_Custom Layout">
    <p:spTree>
      <p:nvGrpSpPr>
        <p:cNvPr id="1" name=""/>
        <p:cNvGrpSpPr/>
        <p:nvPr/>
      </p:nvGrpSpPr>
      <p:grpSpPr>
        <a:xfrm>
          <a:off x="0" y="0"/>
          <a:ext cx="0" cy="0"/>
          <a:chOff x="0" y="0"/>
          <a:chExt cx="0" cy="0"/>
        </a:xfrm>
      </p:grpSpPr>
      <p:sp>
        <p:nvSpPr>
          <p:cNvPr id="5" name="Picture Placeholder 8"/>
          <p:cNvSpPr>
            <a:spLocks noGrp="1"/>
          </p:cNvSpPr>
          <p:nvPr>
            <p:ph type="pic" sz="quarter" idx="27"/>
          </p:nvPr>
        </p:nvSpPr>
        <p:spPr>
          <a:xfrm>
            <a:off x="0" y="3871807"/>
            <a:ext cx="5029200" cy="390059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6" name="Picture Placeholder 8"/>
          <p:cNvSpPr>
            <a:spLocks noGrp="1"/>
          </p:cNvSpPr>
          <p:nvPr>
            <p:ph type="pic" sz="quarter" idx="28"/>
          </p:nvPr>
        </p:nvSpPr>
        <p:spPr>
          <a:xfrm>
            <a:off x="5029200" y="3871807"/>
            <a:ext cx="5029200" cy="3900593"/>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275244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53_Custom Layout">
    <p:spTree>
      <p:nvGrpSpPr>
        <p:cNvPr id="1" name=""/>
        <p:cNvGrpSpPr/>
        <p:nvPr/>
      </p:nvGrpSpPr>
      <p:grpSpPr>
        <a:xfrm>
          <a:off x="0" y="0"/>
          <a:ext cx="0" cy="0"/>
          <a:chOff x="0" y="0"/>
          <a:chExt cx="0" cy="0"/>
        </a:xfrm>
      </p:grpSpPr>
      <p:sp>
        <p:nvSpPr>
          <p:cNvPr id="5" name="Picture Placeholder 8"/>
          <p:cNvSpPr>
            <a:spLocks noGrp="1"/>
          </p:cNvSpPr>
          <p:nvPr>
            <p:ph type="pic" sz="quarter" idx="27"/>
          </p:nvPr>
        </p:nvSpPr>
        <p:spPr>
          <a:xfrm>
            <a:off x="0" y="0"/>
            <a:ext cx="5029200" cy="387180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6" name="Picture Placeholder 8"/>
          <p:cNvSpPr>
            <a:spLocks noGrp="1"/>
          </p:cNvSpPr>
          <p:nvPr>
            <p:ph type="pic" sz="quarter" idx="28"/>
          </p:nvPr>
        </p:nvSpPr>
        <p:spPr>
          <a:xfrm>
            <a:off x="0" y="3871807"/>
            <a:ext cx="5029200" cy="3900593"/>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113952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54_Custom Layout">
    <p:spTree>
      <p:nvGrpSpPr>
        <p:cNvPr id="1" name=""/>
        <p:cNvGrpSpPr/>
        <p:nvPr/>
      </p:nvGrpSpPr>
      <p:grpSpPr>
        <a:xfrm>
          <a:off x="0" y="0"/>
          <a:ext cx="0" cy="0"/>
          <a:chOff x="0" y="0"/>
          <a:chExt cx="0" cy="0"/>
        </a:xfrm>
      </p:grpSpPr>
      <p:sp>
        <p:nvSpPr>
          <p:cNvPr id="5" name="Picture Placeholder 8"/>
          <p:cNvSpPr>
            <a:spLocks noGrp="1"/>
          </p:cNvSpPr>
          <p:nvPr>
            <p:ph type="pic" sz="quarter" idx="27"/>
          </p:nvPr>
        </p:nvSpPr>
        <p:spPr>
          <a:xfrm>
            <a:off x="5029200" y="0"/>
            <a:ext cx="5029200" cy="387180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6" name="Picture Placeholder 8"/>
          <p:cNvSpPr>
            <a:spLocks noGrp="1"/>
          </p:cNvSpPr>
          <p:nvPr>
            <p:ph type="pic" sz="quarter" idx="28"/>
          </p:nvPr>
        </p:nvSpPr>
        <p:spPr>
          <a:xfrm>
            <a:off x="5029200" y="3871807"/>
            <a:ext cx="5029200" cy="3900593"/>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208004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865272" y="1072931"/>
            <a:ext cx="3354929" cy="1416491"/>
          </a:xfrm>
        </p:spPr>
        <p:txBody>
          <a:bodyPr/>
          <a:lstStyle/>
          <a:p>
            <a:r>
              <a:rPr lang="en-US"/>
              <a:t>Click to edit Master title style</a:t>
            </a:r>
          </a:p>
        </p:txBody>
      </p:sp>
      <p:sp>
        <p:nvSpPr>
          <p:cNvPr id="4" name="Picture Placeholder 8"/>
          <p:cNvSpPr>
            <a:spLocks noGrp="1"/>
          </p:cNvSpPr>
          <p:nvPr>
            <p:ph type="pic" sz="quarter" idx="12"/>
          </p:nvPr>
        </p:nvSpPr>
        <p:spPr>
          <a:xfrm>
            <a:off x="838200" y="0"/>
            <a:ext cx="4191000" cy="77724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122286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46_Title Slide">
    <p:spTree>
      <p:nvGrpSpPr>
        <p:cNvPr id="1" name=""/>
        <p:cNvGrpSpPr/>
        <p:nvPr/>
      </p:nvGrpSpPr>
      <p:grpSpPr>
        <a:xfrm>
          <a:off x="0" y="0"/>
          <a:ext cx="0" cy="0"/>
          <a:chOff x="0" y="0"/>
          <a:chExt cx="0" cy="0"/>
        </a:xfrm>
      </p:grpSpPr>
      <p:grpSp>
        <p:nvGrpSpPr>
          <p:cNvPr id="6" name="Группа 38"/>
          <p:cNvGrpSpPr/>
          <p:nvPr userDrawn="1"/>
        </p:nvGrpSpPr>
        <p:grpSpPr>
          <a:xfrm>
            <a:off x="1664782" y="995714"/>
            <a:ext cx="2088019" cy="5725734"/>
            <a:chOff x="3421706" y="1143000"/>
            <a:chExt cx="2530932" cy="5052117"/>
          </a:xfrm>
        </p:grpSpPr>
        <p:sp>
          <p:nvSpPr>
            <p:cNvPr id="7" name="Скругленный прямоугольник 39"/>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8" name="Скругленный прямоугольник 40"/>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9" name="Скругленный прямоугольник 41"/>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10" name="Скругленный прямоугольник 42"/>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11" name="Скругленный прямоугольник 43"/>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12" name="Овал 44"/>
            <p:cNvSpPr/>
            <p:nvPr userDrawn="1"/>
          </p:nvSpPr>
          <p:spPr>
            <a:xfrm>
              <a:off x="4481234" y="5699769"/>
              <a:ext cx="410131" cy="406782"/>
            </a:xfrm>
            <a:prstGeom prst="ellipse">
              <a:avLst/>
            </a:prstGeom>
            <a:no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13" name="Скругленный прямоугольник 45"/>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14" name="Овал 46"/>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15" name="Овал 47"/>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grpSp>
      <p:grpSp>
        <p:nvGrpSpPr>
          <p:cNvPr id="17" name="Группа 38"/>
          <p:cNvGrpSpPr/>
          <p:nvPr userDrawn="1"/>
        </p:nvGrpSpPr>
        <p:grpSpPr>
          <a:xfrm>
            <a:off x="4111801" y="995714"/>
            <a:ext cx="2088019" cy="5725734"/>
            <a:chOff x="3421706" y="1143000"/>
            <a:chExt cx="2530932" cy="5052117"/>
          </a:xfrm>
        </p:grpSpPr>
        <p:sp>
          <p:nvSpPr>
            <p:cNvPr id="18" name="Скругленный прямоугольник 39"/>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19" name="Скругленный прямоугольник 40"/>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20" name="Скругленный прямоугольник 41"/>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21" name="Скругленный прямоугольник 42"/>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22" name="Скругленный прямоугольник 43"/>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23" name="Овал 44"/>
            <p:cNvSpPr/>
            <p:nvPr userDrawn="1"/>
          </p:nvSpPr>
          <p:spPr>
            <a:xfrm>
              <a:off x="4481234" y="5699769"/>
              <a:ext cx="410131" cy="406782"/>
            </a:xfrm>
            <a:prstGeom prst="ellipse">
              <a:avLst/>
            </a:prstGeom>
            <a:no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24" name="Скругленный прямоугольник 45"/>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25" name="Овал 46"/>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26" name="Овал 47"/>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grpSp>
      <p:grpSp>
        <p:nvGrpSpPr>
          <p:cNvPr id="28" name="Группа 38"/>
          <p:cNvGrpSpPr/>
          <p:nvPr userDrawn="1"/>
        </p:nvGrpSpPr>
        <p:grpSpPr>
          <a:xfrm>
            <a:off x="6557380" y="995714"/>
            <a:ext cx="2088019" cy="5725734"/>
            <a:chOff x="3421706" y="1143000"/>
            <a:chExt cx="2530932" cy="5052117"/>
          </a:xfrm>
        </p:grpSpPr>
        <p:sp>
          <p:nvSpPr>
            <p:cNvPr id="29" name="Скругленный прямоугольник 39"/>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30" name="Скругленный прямоугольник 40"/>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31" name="Скругленный прямоугольник 41"/>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32" name="Скругленный прямоугольник 42"/>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33" name="Скругленный прямоугольник 43"/>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34" name="Овал 44"/>
            <p:cNvSpPr/>
            <p:nvPr userDrawn="1"/>
          </p:nvSpPr>
          <p:spPr>
            <a:xfrm>
              <a:off x="4481234" y="5699769"/>
              <a:ext cx="410131" cy="406782"/>
            </a:xfrm>
            <a:prstGeom prst="ellipse">
              <a:avLst/>
            </a:prstGeom>
            <a:no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35" name="Скругленный прямоугольник 45"/>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36" name="Овал 46"/>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37" name="Овал 47"/>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grpSp>
      <p:sp>
        <p:nvSpPr>
          <p:cNvPr id="38" name="Picture Placeholder 8">
            <a:extLst>
              <a:ext uri="{FF2B5EF4-FFF2-40B4-BE49-F238E27FC236}">
                <a16:creationId xmlns:a16="http://schemas.microsoft.com/office/drawing/2014/main" id="{AB2C91E8-4E61-9141-8BB3-88A55C3B7C28}"/>
              </a:ext>
            </a:extLst>
          </p:cNvPr>
          <p:cNvSpPr>
            <a:spLocks noGrp="1"/>
          </p:cNvSpPr>
          <p:nvPr>
            <p:ph type="pic" sz="quarter" idx="27"/>
          </p:nvPr>
        </p:nvSpPr>
        <p:spPr>
          <a:xfrm>
            <a:off x="1782295" y="1628513"/>
            <a:ext cx="1851554" cy="442724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43" name="Picture Placeholder 8">
            <a:extLst>
              <a:ext uri="{FF2B5EF4-FFF2-40B4-BE49-F238E27FC236}">
                <a16:creationId xmlns:a16="http://schemas.microsoft.com/office/drawing/2014/main" id="{ADAE821A-2E43-8840-8440-297C0956B272}"/>
              </a:ext>
            </a:extLst>
          </p:cNvPr>
          <p:cNvSpPr>
            <a:spLocks noGrp="1"/>
          </p:cNvSpPr>
          <p:nvPr>
            <p:ph type="pic" sz="quarter" idx="29"/>
          </p:nvPr>
        </p:nvSpPr>
        <p:spPr>
          <a:xfrm>
            <a:off x="6674892" y="1628513"/>
            <a:ext cx="1851554" cy="442724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44" name="Picture Placeholder 8">
            <a:extLst>
              <a:ext uri="{FF2B5EF4-FFF2-40B4-BE49-F238E27FC236}">
                <a16:creationId xmlns:a16="http://schemas.microsoft.com/office/drawing/2014/main" id="{C5AF60E4-32B3-AF4F-8C87-A4FCD0BEED96}"/>
              </a:ext>
            </a:extLst>
          </p:cNvPr>
          <p:cNvSpPr>
            <a:spLocks noGrp="1"/>
          </p:cNvSpPr>
          <p:nvPr>
            <p:ph type="pic" sz="quarter" idx="14"/>
          </p:nvPr>
        </p:nvSpPr>
        <p:spPr>
          <a:xfrm>
            <a:off x="4228521" y="1635528"/>
            <a:ext cx="1851554" cy="4420229"/>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163122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38"/>
                                        </p:tgtEl>
                                      </p:cBhvr>
                                      <p:by x="105000" y="105000"/>
                                    </p:animScale>
                                  </p:childTnLst>
                                </p:cTn>
                              </p:par>
                              <p:par>
                                <p:cTn id="10" presetID="22" presetClass="entr" presetSubtype="8" fill="hold" grpId="0" nodeType="withEffect">
                                  <p:stCondLst>
                                    <p:cond delay="90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500"/>
                                        <p:tgtEl>
                                          <p:spTgt spid="43"/>
                                        </p:tgtEl>
                                      </p:cBhvr>
                                    </p:animEffect>
                                  </p:childTnLst>
                                </p:cTn>
                              </p:par>
                              <p:par>
                                <p:cTn id="13" presetID="6" presetClass="emph" presetSubtype="0" accel="50000" decel="50000" autoRev="1" fill="hold" grpId="1" nodeType="withEffect">
                                  <p:stCondLst>
                                    <p:cond delay="900"/>
                                  </p:stCondLst>
                                  <p:childTnLst>
                                    <p:animScale>
                                      <p:cBhvr>
                                        <p:cTn id="14" dur="500" fill="hold"/>
                                        <p:tgtEl>
                                          <p:spTgt spid="43"/>
                                        </p:tgtEl>
                                      </p:cBhvr>
                                      <p:by x="105000" y="105000"/>
                                    </p:animScale>
                                  </p:childTnLst>
                                </p:cTn>
                              </p:par>
                              <p:par>
                                <p:cTn id="15" presetID="22" presetClass="entr" presetSubtype="8"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22" presetClass="entr" presetSubtype="8" fill="hold" nodeType="withEffect">
                                  <p:stCondLst>
                                    <p:cond delay="30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par>
                                <p:cTn id="21" presetID="22" presetClass="entr" presetSubtype="8" fill="hold" nodeType="withEffect">
                                  <p:stCondLst>
                                    <p:cond delay="60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par>
                                <p:cTn id="24" presetID="22" presetClass="entr" presetSubtype="8" fill="hold" grpId="0" nodeType="withEffect">
                                  <p:stCondLst>
                                    <p:cond delay="600"/>
                                  </p:stCondLst>
                                  <p:childTnLst>
                                    <p:set>
                                      <p:cBhvr>
                                        <p:cTn id="25" dur="1" fill="hold">
                                          <p:stCondLst>
                                            <p:cond delay="0"/>
                                          </p:stCondLst>
                                        </p:cTn>
                                        <p:tgtEl>
                                          <p:spTgt spid="44"/>
                                        </p:tgtEl>
                                        <p:attrNameLst>
                                          <p:attrName>style.visibility</p:attrName>
                                        </p:attrNameLst>
                                      </p:cBhvr>
                                      <p:to>
                                        <p:strVal val="visible"/>
                                      </p:to>
                                    </p:set>
                                    <p:animEffect transition="in" filter="wipe(left)">
                                      <p:cBhvr>
                                        <p:cTn id="26" dur="500"/>
                                        <p:tgtEl>
                                          <p:spTgt spid="44"/>
                                        </p:tgtEl>
                                      </p:cBhvr>
                                    </p:animEffect>
                                  </p:childTnLst>
                                </p:cTn>
                              </p:par>
                              <p:par>
                                <p:cTn id="27" presetID="6" presetClass="emph" presetSubtype="0" accel="50000" decel="50000" autoRev="1" fill="hold" grpId="1" nodeType="withEffect">
                                  <p:stCondLst>
                                    <p:cond delay="600"/>
                                  </p:stCondLst>
                                  <p:childTnLst>
                                    <p:animScale>
                                      <p:cBhvr>
                                        <p:cTn id="28" dur="500" fill="hold"/>
                                        <p:tgtEl>
                                          <p:spTgt spid="4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43" grpId="0" animBg="1"/>
      <p:bldP spid="43" grpId="1" animBg="1"/>
      <p:bldP spid="44" grpId="0" animBg="1"/>
      <p:bldP spid="44" grpId="1" animBg="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52_Title Slide">
    <p:spTree>
      <p:nvGrpSpPr>
        <p:cNvPr id="1" name=""/>
        <p:cNvGrpSpPr/>
        <p:nvPr/>
      </p:nvGrpSpPr>
      <p:grpSpPr>
        <a:xfrm>
          <a:off x="0" y="0"/>
          <a:ext cx="0" cy="0"/>
          <a:chOff x="0" y="0"/>
          <a:chExt cx="0" cy="0"/>
        </a:xfrm>
      </p:grpSpPr>
      <p:grpSp>
        <p:nvGrpSpPr>
          <p:cNvPr id="9" name="Группа 38">
            <a:extLst>
              <a:ext uri="{FF2B5EF4-FFF2-40B4-BE49-F238E27FC236}">
                <a16:creationId xmlns:a16="http://schemas.microsoft.com/office/drawing/2014/main" id="{6D82B632-4367-2547-B733-62C9EE6033E2}"/>
              </a:ext>
            </a:extLst>
          </p:cNvPr>
          <p:cNvGrpSpPr/>
          <p:nvPr userDrawn="1"/>
        </p:nvGrpSpPr>
        <p:grpSpPr>
          <a:xfrm>
            <a:off x="4001205" y="995714"/>
            <a:ext cx="2088019" cy="5725734"/>
            <a:chOff x="3421706" y="1143000"/>
            <a:chExt cx="2530932" cy="5052117"/>
          </a:xfrm>
        </p:grpSpPr>
        <p:sp>
          <p:nvSpPr>
            <p:cNvPr id="13" name="Скругленный прямоугольник 39">
              <a:extLst>
                <a:ext uri="{FF2B5EF4-FFF2-40B4-BE49-F238E27FC236}">
                  <a16:creationId xmlns:a16="http://schemas.microsoft.com/office/drawing/2014/main" id="{DF1565C7-239D-8543-89C4-13472763F021}"/>
                </a:ext>
              </a:extLst>
            </p:cNvPr>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15" name="Скругленный прямоугольник 40">
              <a:extLst>
                <a:ext uri="{FF2B5EF4-FFF2-40B4-BE49-F238E27FC236}">
                  <a16:creationId xmlns:a16="http://schemas.microsoft.com/office/drawing/2014/main" id="{22C22802-A716-F34C-84B8-260D4352365C}"/>
                </a:ext>
              </a:extLst>
            </p:cNvPr>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16" name="Скругленный прямоугольник 41">
              <a:extLst>
                <a:ext uri="{FF2B5EF4-FFF2-40B4-BE49-F238E27FC236}">
                  <a16:creationId xmlns:a16="http://schemas.microsoft.com/office/drawing/2014/main" id="{897D2056-A1C1-E948-B16C-717DA9D848B4}"/>
                </a:ext>
              </a:extLst>
            </p:cNvPr>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17" name="Скругленный прямоугольник 42">
              <a:extLst>
                <a:ext uri="{FF2B5EF4-FFF2-40B4-BE49-F238E27FC236}">
                  <a16:creationId xmlns:a16="http://schemas.microsoft.com/office/drawing/2014/main" id="{4E56983C-0B74-6045-9E8A-55AACD0DF7F4}"/>
                </a:ext>
              </a:extLst>
            </p:cNvPr>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18" name="Скругленный прямоугольник 43">
              <a:extLst>
                <a:ext uri="{FF2B5EF4-FFF2-40B4-BE49-F238E27FC236}">
                  <a16:creationId xmlns:a16="http://schemas.microsoft.com/office/drawing/2014/main" id="{1884B5C6-671B-DB44-9ABC-9E625609450A}"/>
                </a:ext>
              </a:extLst>
            </p:cNvPr>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19" name="Овал 44">
              <a:extLst>
                <a:ext uri="{FF2B5EF4-FFF2-40B4-BE49-F238E27FC236}">
                  <a16:creationId xmlns:a16="http://schemas.microsoft.com/office/drawing/2014/main" id="{EC3A18F2-6120-0244-88A6-9CE2EE9FF4C4}"/>
                </a:ext>
              </a:extLst>
            </p:cNvPr>
            <p:cNvSpPr/>
            <p:nvPr userDrawn="1"/>
          </p:nvSpPr>
          <p:spPr>
            <a:xfrm>
              <a:off x="4481234" y="5699769"/>
              <a:ext cx="410131" cy="406782"/>
            </a:xfrm>
            <a:prstGeom prst="ellipse">
              <a:avLst/>
            </a:prstGeom>
            <a:no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20" name="Скругленный прямоугольник 45">
              <a:extLst>
                <a:ext uri="{FF2B5EF4-FFF2-40B4-BE49-F238E27FC236}">
                  <a16:creationId xmlns:a16="http://schemas.microsoft.com/office/drawing/2014/main" id="{B277147B-1540-A14C-ABB0-5335AE83FA1A}"/>
                </a:ext>
              </a:extLst>
            </p:cNvPr>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21" name="Овал 46">
              <a:extLst>
                <a:ext uri="{FF2B5EF4-FFF2-40B4-BE49-F238E27FC236}">
                  <a16:creationId xmlns:a16="http://schemas.microsoft.com/office/drawing/2014/main" id="{DC8EA646-CFFB-354D-9251-06490A30593B}"/>
                </a:ext>
              </a:extLst>
            </p:cNvPr>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22" name="Овал 47">
              <a:extLst>
                <a:ext uri="{FF2B5EF4-FFF2-40B4-BE49-F238E27FC236}">
                  <a16:creationId xmlns:a16="http://schemas.microsoft.com/office/drawing/2014/main" id="{E1745DD9-8C2D-844D-94BF-61952405B513}"/>
                </a:ext>
              </a:extLst>
            </p:cNvPr>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grpSp>
      <p:sp>
        <p:nvSpPr>
          <p:cNvPr id="23" name="Picture Placeholder 8">
            <a:extLst>
              <a:ext uri="{FF2B5EF4-FFF2-40B4-BE49-F238E27FC236}">
                <a16:creationId xmlns:a16="http://schemas.microsoft.com/office/drawing/2014/main" id="{C12E5D7A-018E-764A-A1AE-DFCC7AA82AC2}"/>
              </a:ext>
            </a:extLst>
          </p:cNvPr>
          <p:cNvSpPr>
            <a:spLocks noGrp="1"/>
          </p:cNvSpPr>
          <p:nvPr>
            <p:ph type="pic" sz="quarter" idx="14"/>
          </p:nvPr>
        </p:nvSpPr>
        <p:spPr>
          <a:xfrm>
            <a:off x="4117926" y="1635528"/>
            <a:ext cx="1851554" cy="4420229"/>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24" name="Picture Placeholder 8">
            <a:extLst>
              <a:ext uri="{FF2B5EF4-FFF2-40B4-BE49-F238E27FC236}">
                <a16:creationId xmlns:a16="http://schemas.microsoft.com/office/drawing/2014/main" id="{2DD53BBF-3B10-054C-9609-9A3E2FD130F7}"/>
              </a:ext>
            </a:extLst>
          </p:cNvPr>
          <p:cNvSpPr>
            <a:spLocks noGrp="1"/>
          </p:cNvSpPr>
          <p:nvPr>
            <p:ph type="pic" sz="quarter" idx="29"/>
          </p:nvPr>
        </p:nvSpPr>
        <p:spPr>
          <a:xfrm>
            <a:off x="6203796" y="1628513"/>
            <a:ext cx="1851554" cy="442724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25" name="Picture Placeholder 8">
            <a:extLst>
              <a:ext uri="{FF2B5EF4-FFF2-40B4-BE49-F238E27FC236}">
                <a16:creationId xmlns:a16="http://schemas.microsoft.com/office/drawing/2014/main" id="{D01F4590-53B7-DF4C-81C7-48B646A971C7}"/>
              </a:ext>
            </a:extLst>
          </p:cNvPr>
          <p:cNvSpPr>
            <a:spLocks noGrp="1"/>
          </p:cNvSpPr>
          <p:nvPr>
            <p:ph type="pic" sz="quarter" idx="30"/>
          </p:nvPr>
        </p:nvSpPr>
        <p:spPr>
          <a:xfrm>
            <a:off x="8197723" y="1628513"/>
            <a:ext cx="1851554" cy="442724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26" name="Picture Placeholder 8">
            <a:extLst>
              <a:ext uri="{FF2B5EF4-FFF2-40B4-BE49-F238E27FC236}">
                <a16:creationId xmlns:a16="http://schemas.microsoft.com/office/drawing/2014/main" id="{87DBD707-E16D-374B-ACA0-F9B10508966D}"/>
              </a:ext>
            </a:extLst>
          </p:cNvPr>
          <p:cNvSpPr>
            <a:spLocks noGrp="1"/>
          </p:cNvSpPr>
          <p:nvPr>
            <p:ph type="pic" sz="quarter" idx="31"/>
          </p:nvPr>
        </p:nvSpPr>
        <p:spPr>
          <a:xfrm>
            <a:off x="13352" y="1628513"/>
            <a:ext cx="1851554" cy="442724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27" name="Picture Placeholder 8">
            <a:extLst>
              <a:ext uri="{FF2B5EF4-FFF2-40B4-BE49-F238E27FC236}">
                <a16:creationId xmlns:a16="http://schemas.microsoft.com/office/drawing/2014/main" id="{4F7B7EF7-4C7A-934C-ABA1-6F1C007D0F2B}"/>
              </a:ext>
            </a:extLst>
          </p:cNvPr>
          <p:cNvSpPr>
            <a:spLocks noGrp="1"/>
          </p:cNvSpPr>
          <p:nvPr>
            <p:ph type="pic" sz="quarter" idx="32"/>
          </p:nvPr>
        </p:nvSpPr>
        <p:spPr>
          <a:xfrm>
            <a:off x="2007279" y="1628513"/>
            <a:ext cx="1851554" cy="442724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388830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3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60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par>
                                <p:cTn id="11" presetID="6" presetClass="emph" presetSubtype="0" accel="50000" decel="50000" autoRev="1" fill="hold" grpId="1" nodeType="withEffect">
                                  <p:stCondLst>
                                    <p:cond delay="600"/>
                                  </p:stCondLst>
                                  <p:childTnLst>
                                    <p:animScale>
                                      <p:cBhvr>
                                        <p:cTn id="12" dur="500" fill="hold"/>
                                        <p:tgtEl>
                                          <p:spTgt spid="23"/>
                                        </p:tgtEl>
                                      </p:cBhvr>
                                      <p:by x="105000" y="105000"/>
                                    </p:animScale>
                                  </p:childTnLst>
                                </p:cTn>
                              </p:par>
                              <p:par>
                                <p:cTn id="13" presetID="22" presetClass="entr" presetSubtype="8" fill="hold" grpId="0" nodeType="withEffect">
                                  <p:stCondLst>
                                    <p:cond delay="120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par>
                                <p:cTn id="16" presetID="6" presetClass="emph" presetSubtype="0" accel="50000" decel="50000" autoRev="1" fill="hold" grpId="1" nodeType="withEffect">
                                  <p:stCondLst>
                                    <p:cond delay="1200"/>
                                  </p:stCondLst>
                                  <p:childTnLst>
                                    <p:animScale>
                                      <p:cBhvr>
                                        <p:cTn id="17" dur="500" fill="hold"/>
                                        <p:tgtEl>
                                          <p:spTgt spid="24"/>
                                        </p:tgtEl>
                                      </p:cBhvr>
                                      <p:by x="105000" y="105000"/>
                                    </p:animScale>
                                  </p:childTnLst>
                                </p:cTn>
                              </p:par>
                              <p:par>
                                <p:cTn id="18" presetID="22" presetClass="entr" presetSubtype="8" fill="hold" grpId="0" nodeType="withEffect">
                                  <p:stCondLst>
                                    <p:cond delay="180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par>
                                <p:cTn id="21" presetID="6" presetClass="emph" presetSubtype="0" accel="50000" decel="50000" autoRev="1" fill="hold" grpId="1" nodeType="withEffect">
                                  <p:stCondLst>
                                    <p:cond delay="1800"/>
                                  </p:stCondLst>
                                  <p:childTnLst>
                                    <p:animScale>
                                      <p:cBhvr>
                                        <p:cTn id="22" dur="500" fill="hold"/>
                                        <p:tgtEl>
                                          <p:spTgt spid="25"/>
                                        </p:tgtEl>
                                      </p:cBhvr>
                                      <p:by x="105000" y="105000"/>
                                    </p:animScale>
                                  </p:childTnLst>
                                </p:cTn>
                              </p:par>
                              <p:par>
                                <p:cTn id="23" presetID="22" presetClass="entr" presetSubtype="8" fill="hold" grpId="0" nodeType="withEffect">
                                  <p:stCondLst>
                                    <p:cond delay="150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par>
                                <p:cTn id="26" presetID="6" presetClass="emph" presetSubtype="0" accel="50000" decel="50000" autoRev="1" fill="hold" grpId="1" nodeType="withEffect">
                                  <p:stCondLst>
                                    <p:cond delay="1500"/>
                                  </p:stCondLst>
                                  <p:childTnLst>
                                    <p:animScale>
                                      <p:cBhvr>
                                        <p:cTn id="27" dur="500" fill="hold"/>
                                        <p:tgtEl>
                                          <p:spTgt spid="26"/>
                                        </p:tgtEl>
                                      </p:cBhvr>
                                      <p:by x="105000" y="105000"/>
                                    </p:animScale>
                                  </p:childTnLst>
                                </p:cTn>
                              </p:par>
                              <p:par>
                                <p:cTn id="28" presetID="22" presetClass="entr" presetSubtype="8" fill="hold" grpId="0" nodeType="withEffect">
                                  <p:stCondLst>
                                    <p:cond delay="90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500"/>
                                        <p:tgtEl>
                                          <p:spTgt spid="27"/>
                                        </p:tgtEl>
                                      </p:cBhvr>
                                    </p:animEffect>
                                  </p:childTnLst>
                                </p:cTn>
                              </p:par>
                              <p:par>
                                <p:cTn id="31" presetID="6" presetClass="emph" presetSubtype="0" accel="50000" decel="50000" autoRev="1" fill="hold" grpId="1" nodeType="withEffect">
                                  <p:stCondLst>
                                    <p:cond delay="900"/>
                                  </p:stCondLst>
                                  <p:childTnLst>
                                    <p:animScale>
                                      <p:cBhvr>
                                        <p:cTn id="32" dur="500"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Lst>
  </p:timing>
  <p:extLst mod="1">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55_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BCF96FE-8515-DE46-BDEC-64F8185D3005}"/>
              </a:ext>
            </a:extLst>
          </p:cNvPr>
          <p:cNvGrpSpPr/>
          <p:nvPr userDrawn="1"/>
        </p:nvGrpSpPr>
        <p:grpSpPr>
          <a:xfrm>
            <a:off x="3857218" y="-2343867"/>
            <a:ext cx="5367537" cy="12604420"/>
            <a:chOff x="4675416" y="-2068118"/>
            <a:chExt cx="6506105" cy="11121547"/>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4675416" y="-2068118"/>
              <a:ext cx="6506105" cy="11121547"/>
            </a:xfrm>
            <a:prstGeom prst="rect">
              <a:avLst/>
            </a:prstGeom>
            <a:effectLst/>
          </p:spPr>
        </p:pic>
        <p:pic>
          <p:nvPicPr>
            <p:cNvPr id="10" name="Picture 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754091" y="623455"/>
              <a:ext cx="2388867" cy="4870248"/>
            </a:xfrm>
            <a:prstGeom prst="rect">
              <a:avLst/>
            </a:prstGeom>
            <a:effectLst/>
          </p:spPr>
        </p:pic>
      </p:grpSp>
      <p:sp>
        <p:nvSpPr>
          <p:cNvPr id="2" name="Title 1">
            <a:extLst>
              <a:ext uri="{FF2B5EF4-FFF2-40B4-BE49-F238E27FC236}">
                <a16:creationId xmlns:a16="http://schemas.microsoft.com/office/drawing/2014/main" id="{479A993D-2290-0249-9D4F-83C7F4A0CD60}"/>
              </a:ext>
            </a:extLst>
          </p:cNvPr>
          <p:cNvSpPr>
            <a:spLocks noGrp="1"/>
          </p:cNvSpPr>
          <p:nvPr>
            <p:ph type="title"/>
          </p:nvPr>
        </p:nvSpPr>
        <p:spPr>
          <a:xfrm>
            <a:off x="1673781" y="1072930"/>
            <a:ext cx="3352930" cy="1416491"/>
          </a:xfrm>
        </p:spPr>
        <p:txBody>
          <a:bodyPr/>
          <a:lstStyle/>
          <a:p>
            <a:r>
              <a:rPr lang="en-US" dirty="0"/>
              <a:t>Click to edit Master title style</a:t>
            </a:r>
          </a:p>
        </p:txBody>
      </p:sp>
      <p:sp>
        <p:nvSpPr>
          <p:cNvPr id="7" name="Picture Placeholder 8">
            <a:extLst>
              <a:ext uri="{FF2B5EF4-FFF2-40B4-BE49-F238E27FC236}">
                <a16:creationId xmlns:a16="http://schemas.microsoft.com/office/drawing/2014/main" id="{A55251FD-5E23-C64A-B6BF-363058C4972C}"/>
              </a:ext>
            </a:extLst>
          </p:cNvPr>
          <p:cNvSpPr>
            <a:spLocks noGrp="1"/>
          </p:cNvSpPr>
          <p:nvPr>
            <p:ph type="pic" sz="quarter" idx="29"/>
          </p:nvPr>
        </p:nvSpPr>
        <p:spPr>
          <a:xfrm>
            <a:off x="5691386" y="1385180"/>
            <a:ext cx="1740377" cy="420684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183897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7"/>
                                        </p:tgtEl>
                                      </p:cBhvr>
                                      <p:by x="105000" y="105000"/>
                                    </p:animScale>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extLst mod="1">
    <p:ext uri="{DCECCB84-F9BA-43D5-87BE-67443E8EF086}">
      <p15:sldGuideLst xmlns:p15="http://schemas.microsoft.com/office/powerpoint/2012/main">
        <p15:guide id="6" pos="3840">
          <p15:clr>
            <a:srgbClr val="FBAE40"/>
          </p15:clr>
        </p15:guide>
        <p15:guide id="8" pos="6552">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57_Title Slide">
    <p:spTree>
      <p:nvGrpSpPr>
        <p:cNvPr id="1" name=""/>
        <p:cNvGrpSpPr/>
        <p:nvPr/>
      </p:nvGrpSpPr>
      <p:grpSpPr>
        <a:xfrm>
          <a:off x="0" y="0"/>
          <a:ext cx="0" cy="0"/>
          <a:chOff x="0" y="0"/>
          <a:chExt cx="0" cy="0"/>
        </a:xfrm>
      </p:grpSpPr>
      <p:pic>
        <p:nvPicPr>
          <p:cNvPr id="36" name="Picture 35"/>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431154" y="3449240"/>
            <a:ext cx="1798319" cy="4826047"/>
          </a:xfrm>
          <a:prstGeom prst="rect">
            <a:avLst/>
          </a:prstGeom>
        </p:spPr>
      </p:pic>
      <p:pic>
        <p:nvPicPr>
          <p:cNvPr id="37" name="Picture 36"/>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6119079" y="1240006"/>
            <a:ext cx="1798319" cy="4826047"/>
          </a:xfrm>
          <a:prstGeom prst="rect">
            <a:avLst/>
          </a:prstGeom>
        </p:spPr>
      </p:pic>
      <p:pic>
        <p:nvPicPr>
          <p:cNvPr id="38" name="Picture 3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804845" y="-635466"/>
            <a:ext cx="1798319" cy="4826047"/>
          </a:xfrm>
          <a:prstGeom prst="rect">
            <a:avLst/>
          </a:prstGeom>
        </p:spPr>
      </p:pic>
      <p:sp>
        <p:nvSpPr>
          <p:cNvPr id="9" name="Picture Placeholder 8">
            <a:extLst>
              <a:ext uri="{FF2B5EF4-FFF2-40B4-BE49-F238E27FC236}">
                <a16:creationId xmlns:a16="http://schemas.microsoft.com/office/drawing/2014/main" id="{7E3329C1-C33B-CE44-B402-715ABAEE47C3}"/>
              </a:ext>
            </a:extLst>
          </p:cNvPr>
          <p:cNvSpPr>
            <a:spLocks noGrp="1"/>
          </p:cNvSpPr>
          <p:nvPr>
            <p:ph type="pic" sz="quarter" idx="29"/>
          </p:nvPr>
        </p:nvSpPr>
        <p:spPr>
          <a:xfrm>
            <a:off x="4641617" y="4172029"/>
            <a:ext cx="1385953" cy="337976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10" name="Picture Placeholder 8">
            <a:extLst>
              <a:ext uri="{FF2B5EF4-FFF2-40B4-BE49-F238E27FC236}">
                <a16:creationId xmlns:a16="http://schemas.microsoft.com/office/drawing/2014/main" id="{33E3FECC-D370-7A4E-8D63-22716D633F3B}"/>
              </a:ext>
            </a:extLst>
          </p:cNvPr>
          <p:cNvSpPr>
            <a:spLocks noGrp="1"/>
          </p:cNvSpPr>
          <p:nvPr>
            <p:ph type="pic" sz="quarter" idx="30"/>
          </p:nvPr>
        </p:nvSpPr>
        <p:spPr>
          <a:xfrm>
            <a:off x="6320610" y="1952884"/>
            <a:ext cx="1385953" cy="337976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11" name="Picture Placeholder 8">
            <a:extLst>
              <a:ext uri="{FF2B5EF4-FFF2-40B4-BE49-F238E27FC236}">
                <a16:creationId xmlns:a16="http://schemas.microsoft.com/office/drawing/2014/main" id="{88885905-FEC4-E242-BF71-F00378D43B2C}"/>
              </a:ext>
            </a:extLst>
          </p:cNvPr>
          <p:cNvSpPr>
            <a:spLocks noGrp="1"/>
          </p:cNvSpPr>
          <p:nvPr>
            <p:ph type="pic" sz="quarter" idx="31"/>
          </p:nvPr>
        </p:nvSpPr>
        <p:spPr>
          <a:xfrm>
            <a:off x="8006376" y="77413"/>
            <a:ext cx="1385953" cy="337976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2" name="Title 1">
            <a:extLst>
              <a:ext uri="{FF2B5EF4-FFF2-40B4-BE49-F238E27FC236}">
                <a16:creationId xmlns:a16="http://schemas.microsoft.com/office/drawing/2014/main" id="{B2AA3CC8-13FB-404B-AD3D-7695509451ED}"/>
              </a:ext>
            </a:extLst>
          </p:cNvPr>
          <p:cNvSpPr>
            <a:spLocks noGrp="1"/>
          </p:cNvSpPr>
          <p:nvPr>
            <p:ph type="title"/>
          </p:nvPr>
        </p:nvSpPr>
        <p:spPr>
          <a:xfrm>
            <a:off x="1673780" y="1072930"/>
            <a:ext cx="3345462" cy="1416491"/>
          </a:xfrm>
        </p:spPr>
        <p:txBody>
          <a:bodyPr/>
          <a:lstStyle/>
          <a:p>
            <a:r>
              <a:rPr lang="en-US" dirty="0"/>
              <a:t>Click to edit Master title style</a:t>
            </a:r>
          </a:p>
        </p:txBody>
      </p:sp>
    </p:spTree>
    <p:extLst>
      <p:ext uri="{BB962C8B-B14F-4D97-AF65-F5344CB8AC3E}">
        <p14:creationId xmlns:p14="http://schemas.microsoft.com/office/powerpoint/2010/main" val="254942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6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1600"/>
                                  </p:stCondLst>
                                  <p:childTnLst>
                                    <p:animScale>
                                      <p:cBhvr>
                                        <p:cTn id="9" dur="500" fill="hold"/>
                                        <p:tgtEl>
                                          <p:spTgt spid="9"/>
                                        </p:tgtEl>
                                      </p:cBhvr>
                                      <p:by x="105000" y="105000"/>
                                    </p:animScale>
                                  </p:childTnLst>
                                </p:cTn>
                              </p:par>
                              <p:par>
                                <p:cTn id="10" presetID="22" presetClass="entr" presetSubtype="8" fill="hold" grpId="0" nodeType="withEffect">
                                  <p:stCondLst>
                                    <p:cond delay="130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6" presetClass="emph" presetSubtype="0" accel="50000" decel="50000" autoRev="1" fill="hold" grpId="1" nodeType="withEffect">
                                  <p:stCondLst>
                                    <p:cond delay="1300"/>
                                  </p:stCondLst>
                                  <p:childTnLst>
                                    <p:animScale>
                                      <p:cBhvr>
                                        <p:cTn id="14" dur="500" fill="hold"/>
                                        <p:tgtEl>
                                          <p:spTgt spid="10"/>
                                        </p:tgtEl>
                                      </p:cBhvr>
                                      <p:by x="105000" y="105000"/>
                                    </p:animScale>
                                  </p:childTnLst>
                                </p:cTn>
                              </p:par>
                              <p:par>
                                <p:cTn id="15" presetID="22" presetClass="entr" presetSubtype="8"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6" presetClass="emph" presetSubtype="0" accel="50000" decel="50000" autoRev="1" fill="hold" grpId="1" nodeType="withEffect">
                                  <p:stCondLst>
                                    <p:cond delay="1000"/>
                                  </p:stCondLst>
                                  <p:childTnLst>
                                    <p:animScale>
                                      <p:cBhvr>
                                        <p:cTn id="19" dur="500" fill="hold"/>
                                        <p:tgtEl>
                                          <p:spTgt spid="11"/>
                                        </p:tgtEl>
                                      </p:cBhvr>
                                      <p:by x="105000" y="105000"/>
                                    </p:animScale>
                                  </p:childTnLst>
                                </p:cTn>
                              </p:par>
                              <p:par>
                                <p:cTn id="20" presetID="2" presetClass="entr" presetSubtype="4" decel="5000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1000" fill="hold"/>
                                        <p:tgtEl>
                                          <p:spTgt spid="38"/>
                                        </p:tgtEl>
                                        <p:attrNameLst>
                                          <p:attrName>ppt_x</p:attrName>
                                        </p:attrNameLst>
                                      </p:cBhvr>
                                      <p:tavLst>
                                        <p:tav tm="0">
                                          <p:val>
                                            <p:strVal val="#ppt_x"/>
                                          </p:val>
                                        </p:tav>
                                        <p:tav tm="100000">
                                          <p:val>
                                            <p:strVal val="#ppt_x"/>
                                          </p:val>
                                        </p:tav>
                                      </p:tavLst>
                                    </p:anim>
                                    <p:anim calcmode="lin" valueType="num">
                                      <p:cBhvr additive="base">
                                        <p:cTn id="23" dur="1000" fill="hold"/>
                                        <p:tgtEl>
                                          <p:spTgt spid="38"/>
                                        </p:tgtEl>
                                        <p:attrNameLst>
                                          <p:attrName>ppt_y</p:attrName>
                                        </p:attrNameLst>
                                      </p:cBhvr>
                                      <p:tavLst>
                                        <p:tav tm="0">
                                          <p:val>
                                            <p:strVal val="1+#ppt_h/2"/>
                                          </p:val>
                                        </p:tav>
                                        <p:tav tm="100000">
                                          <p:val>
                                            <p:strVal val="#ppt_y"/>
                                          </p:val>
                                        </p:tav>
                                      </p:tavLst>
                                    </p:anim>
                                  </p:childTnLst>
                                </p:cTn>
                              </p:par>
                              <p:par>
                                <p:cTn id="24" presetID="2" presetClass="entr" presetSubtype="4" decel="50000" fill="hold" nodeType="withEffect">
                                  <p:stCondLst>
                                    <p:cond delay="30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1000" fill="hold"/>
                                        <p:tgtEl>
                                          <p:spTgt spid="37"/>
                                        </p:tgtEl>
                                        <p:attrNameLst>
                                          <p:attrName>ppt_x</p:attrName>
                                        </p:attrNameLst>
                                      </p:cBhvr>
                                      <p:tavLst>
                                        <p:tav tm="0">
                                          <p:val>
                                            <p:strVal val="#ppt_x"/>
                                          </p:val>
                                        </p:tav>
                                        <p:tav tm="100000">
                                          <p:val>
                                            <p:strVal val="#ppt_x"/>
                                          </p:val>
                                        </p:tav>
                                      </p:tavLst>
                                    </p:anim>
                                    <p:anim calcmode="lin" valueType="num">
                                      <p:cBhvr additive="base">
                                        <p:cTn id="27" dur="1000" fill="hold"/>
                                        <p:tgtEl>
                                          <p:spTgt spid="37"/>
                                        </p:tgtEl>
                                        <p:attrNameLst>
                                          <p:attrName>ppt_y</p:attrName>
                                        </p:attrNameLst>
                                      </p:cBhvr>
                                      <p:tavLst>
                                        <p:tav tm="0">
                                          <p:val>
                                            <p:strVal val="1+#ppt_h/2"/>
                                          </p:val>
                                        </p:tav>
                                        <p:tav tm="100000">
                                          <p:val>
                                            <p:strVal val="#ppt_y"/>
                                          </p:val>
                                        </p:tav>
                                      </p:tavLst>
                                    </p:anim>
                                  </p:childTnLst>
                                </p:cTn>
                              </p:par>
                              <p:par>
                                <p:cTn id="28" presetID="2" presetClass="entr" presetSubtype="4" decel="50000" fill="hold" nodeType="withEffect">
                                  <p:stCondLst>
                                    <p:cond delay="600"/>
                                  </p:stCondLst>
                                  <p:childTnLst>
                                    <p:set>
                                      <p:cBhvr>
                                        <p:cTn id="29" dur="1" fill="hold">
                                          <p:stCondLst>
                                            <p:cond delay="0"/>
                                          </p:stCondLst>
                                        </p:cTn>
                                        <p:tgtEl>
                                          <p:spTgt spid="36"/>
                                        </p:tgtEl>
                                        <p:attrNameLst>
                                          <p:attrName>style.visibility</p:attrName>
                                        </p:attrNameLst>
                                      </p:cBhvr>
                                      <p:to>
                                        <p:strVal val="visible"/>
                                      </p:to>
                                    </p:set>
                                    <p:anim calcmode="lin" valueType="num">
                                      <p:cBhvr additive="base">
                                        <p:cTn id="30" dur="1000" fill="hold"/>
                                        <p:tgtEl>
                                          <p:spTgt spid="36"/>
                                        </p:tgtEl>
                                        <p:attrNameLst>
                                          <p:attrName>ppt_x</p:attrName>
                                        </p:attrNameLst>
                                      </p:cBhvr>
                                      <p:tavLst>
                                        <p:tav tm="0">
                                          <p:val>
                                            <p:strVal val="#ppt_x"/>
                                          </p:val>
                                        </p:tav>
                                        <p:tav tm="100000">
                                          <p:val>
                                            <p:strVal val="#ppt_x"/>
                                          </p:val>
                                        </p:tav>
                                      </p:tavLst>
                                    </p:anim>
                                    <p:anim calcmode="lin" valueType="num">
                                      <p:cBhvr additive="base">
                                        <p:cTn id="31"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Lst>
  </p:timing>
  <p:extLst mod="1">
    <p:ext uri="{DCECCB84-F9BA-43D5-87BE-67443E8EF086}">
      <p15:sldGuideLst xmlns:p15="http://schemas.microsoft.com/office/powerpoint/2012/main">
        <p15:guide id="3" pos="7248">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59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061949" y="403987"/>
            <a:ext cx="8298180" cy="6834288"/>
          </a:xfrm>
          <a:prstGeom prst="rect">
            <a:avLst/>
          </a:prstGeom>
          <a:effectLst/>
        </p:spPr>
      </p:pic>
      <p:sp>
        <p:nvSpPr>
          <p:cNvPr id="2" name="Title 1">
            <a:extLst>
              <a:ext uri="{FF2B5EF4-FFF2-40B4-BE49-F238E27FC236}">
                <a16:creationId xmlns:a16="http://schemas.microsoft.com/office/drawing/2014/main" id="{337EAF9D-1F56-4246-9AD0-E719CB3D5EFA}"/>
              </a:ext>
            </a:extLst>
          </p:cNvPr>
          <p:cNvSpPr>
            <a:spLocks noGrp="1"/>
          </p:cNvSpPr>
          <p:nvPr>
            <p:ph type="title"/>
          </p:nvPr>
        </p:nvSpPr>
        <p:spPr>
          <a:xfrm>
            <a:off x="1673780" y="1072930"/>
            <a:ext cx="3151265" cy="1416491"/>
          </a:xfrm>
        </p:spPr>
        <p:txBody>
          <a:bodyPr/>
          <a:lstStyle/>
          <a:p>
            <a:r>
              <a:rPr lang="en-US" dirty="0"/>
              <a:t>Click to edit Master title style</a:t>
            </a:r>
          </a:p>
        </p:txBody>
      </p:sp>
      <p:sp>
        <p:nvSpPr>
          <p:cNvPr id="6" name="Picture Placeholder 8">
            <a:extLst>
              <a:ext uri="{FF2B5EF4-FFF2-40B4-BE49-F238E27FC236}">
                <a16:creationId xmlns:a16="http://schemas.microsoft.com/office/drawing/2014/main" id="{56E8CE5C-F9F3-434D-AC0B-6AB02A330690}"/>
              </a:ext>
            </a:extLst>
          </p:cNvPr>
          <p:cNvSpPr>
            <a:spLocks noGrp="1"/>
          </p:cNvSpPr>
          <p:nvPr>
            <p:ph type="pic" sz="quarter" idx="31"/>
          </p:nvPr>
        </p:nvSpPr>
        <p:spPr>
          <a:xfrm>
            <a:off x="5041140" y="918781"/>
            <a:ext cx="6349251" cy="5463308"/>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58163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extLst mod="1">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61_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29201" y="918917"/>
            <a:ext cx="4074999" cy="7772400"/>
          </a:xfrm>
          <a:prstGeom prst="rect">
            <a:avLst/>
          </a:prstGeom>
          <a:effectLst/>
        </p:spPr>
      </p:pic>
      <p:sp>
        <p:nvSpPr>
          <p:cNvPr id="2" name="Title 1">
            <a:extLst>
              <a:ext uri="{FF2B5EF4-FFF2-40B4-BE49-F238E27FC236}">
                <a16:creationId xmlns:a16="http://schemas.microsoft.com/office/drawing/2014/main" id="{3BE1A85A-9597-0B43-BE64-82414B4D2DEB}"/>
              </a:ext>
            </a:extLst>
          </p:cNvPr>
          <p:cNvSpPr>
            <a:spLocks noGrp="1"/>
          </p:cNvSpPr>
          <p:nvPr>
            <p:ph type="title"/>
          </p:nvPr>
        </p:nvSpPr>
        <p:spPr>
          <a:xfrm>
            <a:off x="1673781" y="1072930"/>
            <a:ext cx="3355420" cy="1416491"/>
          </a:xfrm>
        </p:spPr>
        <p:txBody>
          <a:bodyPr/>
          <a:lstStyle/>
          <a:p>
            <a:r>
              <a:rPr lang="en-US" dirty="0"/>
              <a:t>Click to edit Master title style</a:t>
            </a:r>
          </a:p>
        </p:txBody>
      </p:sp>
      <p:sp>
        <p:nvSpPr>
          <p:cNvPr id="6" name="Picture Placeholder 8">
            <a:extLst>
              <a:ext uri="{FF2B5EF4-FFF2-40B4-BE49-F238E27FC236}">
                <a16:creationId xmlns:a16="http://schemas.microsoft.com/office/drawing/2014/main" id="{35526AF2-DD41-6D4F-BF29-E7C709CE1650}"/>
              </a:ext>
            </a:extLst>
          </p:cNvPr>
          <p:cNvSpPr>
            <a:spLocks noGrp="1"/>
          </p:cNvSpPr>
          <p:nvPr>
            <p:ph type="pic" sz="quarter" idx="31"/>
          </p:nvPr>
        </p:nvSpPr>
        <p:spPr>
          <a:xfrm>
            <a:off x="5422573" y="1816123"/>
            <a:ext cx="3278940" cy="599731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27176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3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300"/>
                                  </p:stCondLst>
                                  <p:childTnLst>
                                    <p:animScale>
                                      <p:cBhvr>
                                        <p:cTn id="9" dur="500" fill="hold"/>
                                        <p:tgtEl>
                                          <p:spTgt spid="6"/>
                                        </p:tgtEl>
                                      </p:cBhvr>
                                      <p:by x="105000" y="105000"/>
                                    </p:animScale>
                                  </p:childTnLst>
                                </p:cTn>
                              </p:par>
                              <p:par>
                                <p:cTn id="10" presetID="2" presetClass="entr" presetSubtype="4" decel="5000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ppt_x"/>
                                          </p:val>
                                        </p:tav>
                                        <p:tav tm="100000">
                                          <p:val>
                                            <p:strVal val="#ppt_x"/>
                                          </p:val>
                                        </p:tav>
                                      </p:tavLst>
                                    </p:anim>
                                    <p:anim calcmode="lin" valueType="num">
                                      <p:cBhvr additive="base">
                                        <p:cTn id="13"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5867400" y="0"/>
            <a:ext cx="4191000" cy="2590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20087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9" Type="http://schemas.openxmlformats.org/officeDocument/2006/relationships/slideLayout" Target="../slideLayouts/slideLayout75.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42" Type="http://schemas.openxmlformats.org/officeDocument/2006/relationships/slideLayout" Target="../slideLayouts/slideLayout78.xml"/><Relationship Id="rId47" Type="http://schemas.openxmlformats.org/officeDocument/2006/relationships/slideLayout" Target="../slideLayouts/slideLayout83.xml"/><Relationship Id="rId50" Type="http://schemas.openxmlformats.org/officeDocument/2006/relationships/theme" Target="../theme/theme3.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9" Type="http://schemas.openxmlformats.org/officeDocument/2006/relationships/slideLayout" Target="../slideLayouts/slideLayout65.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slideLayout" Target="../slideLayouts/slideLayout73.xml"/><Relationship Id="rId40" Type="http://schemas.openxmlformats.org/officeDocument/2006/relationships/slideLayout" Target="../slideLayouts/slideLayout76.xml"/><Relationship Id="rId45" Type="http://schemas.openxmlformats.org/officeDocument/2006/relationships/slideLayout" Target="../slideLayouts/slideLayout81.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49" Type="http://schemas.openxmlformats.org/officeDocument/2006/relationships/slideLayout" Target="../slideLayouts/slideLayout85.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4" Type="http://schemas.openxmlformats.org/officeDocument/2006/relationships/slideLayout" Target="../slideLayouts/slideLayout80.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43" Type="http://schemas.openxmlformats.org/officeDocument/2006/relationships/slideLayout" Target="../slideLayouts/slideLayout79.xml"/><Relationship Id="rId48" Type="http://schemas.openxmlformats.org/officeDocument/2006/relationships/slideLayout" Target="../slideLayouts/slideLayout84.xml"/><Relationship Id="rId8" Type="http://schemas.openxmlformats.org/officeDocument/2006/relationships/slideLayout" Target="../slideLayouts/slideLayout44.xml"/><Relationship Id="rId3" Type="http://schemas.openxmlformats.org/officeDocument/2006/relationships/slideLayout" Target="../slideLayouts/slideLayout39.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slideLayout" Target="../slideLayouts/slideLayout74.xml"/><Relationship Id="rId46" Type="http://schemas.openxmlformats.org/officeDocument/2006/relationships/slideLayout" Target="../slideLayouts/slideLayout82.xml"/><Relationship Id="rId20" Type="http://schemas.openxmlformats.org/officeDocument/2006/relationships/slideLayout" Target="../slideLayouts/slideLayout56.xml"/><Relationship Id="rId41" Type="http://schemas.openxmlformats.org/officeDocument/2006/relationships/slideLayout" Target="../slideLayouts/slideLayout77.xml"/><Relationship Id="rId1" Type="http://schemas.openxmlformats.org/officeDocument/2006/relationships/slideLayout" Target="../slideLayouts/slideLayout37.xml"/><Relationship Id="rId6"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3781" y="1072931"/>
            <a:ext cx="7550975" cy="1416491"/>
          </a:xfrm>
          <a:prstGeom prst="rect">
            <a:avLst/>
          </a:prstGeom>
          <a:effectLst/>
        </p:spPr>
        <p:txBody>
          <a:bodyPr vert="horz" lIns="0" tIns="192024" rIns="0" bIns="0" rtlCol="0" anchor="t" anchorCtr="0">
            <a:noAutofit/>
          </a:bodyPr>
          <a:lstStyle/>
          <a:p>
            <a:r>
              <a:rPr lang="en-US" dirty="0"/>
              <a:t>Your title here</a:t>
            </a:r>
          </a:p>
        </p:txBody>
      </p:sp>
      <p:sp>
        <p:nvSpPr>
          <p:cNvPr id="3" name="Текст 2"/>
          <p:cNvSpPr>
            <a:spLocks noGrp="1"/>
          </p:cNvSpPr>
          <p:nvPr>
            <p:ph type="body" idx="1"/>
          </p:nvPr>
        </p:nvSpPr>
        <p:spPr>
          <a:xfrm>
            <a:off x="1673780" y="2849880"/>
            <a:ext cx="7550976" cy="3886200"/>
          </a:xfrm>
          <a:prstGeom prst="rect">
            <a:avLst/>
          </a:prstGeom>
        </p:spPr>
        <p:txBody>
          <a:bodyPr vert="horz" lIns="0" tIns="0" rIns="0" bIns="0" rtlCol="0">
            <a:normAutofit/>
          </a:bodyPr>
          <a:lstStyle/>
          <a:p>
            <a:pPr lvl="0"/>
            <a:r>
              <a:rPr lang="en-US" dirty="0"/>
              <a:t>Write here subtitle</a:t>
            </a:r>
          </a:p>
          <a:p>
            <a:pPr lvl="1"/>
            <a:r>
              <a:rPr lang="en-US" dirty="0"/>
              <a:t>Write here subtitle</a:t>
            </a:r>
          </a:p>
          <a:p>
            <a:pPr lvl="1"/>
            <a:r>
              <a:rPr lang="en-US" dirty="0"/>
              <a:t>Write here subtitle</a:t>
            </a:r>
          </a:p>
          <a:p>
            <a:pPr lvl="2"/>
            <a:r>
              <a:rPr lang="en-US" dirty="0"/>
              <a:t>Write here text</a:t>
            </a:r>
          </a:p>
          <a:p>
            <a:pPr lvl="3"/>
            <a:r>
              <a:rPr lang="en-US" dirty="0"/>
              <a:t>Write here text</a:t>
            </a:r>
          </a:p>
          <a:p>
            <a:pPr lvl="4"/>
            <a:r>
              <a:rPr lang="en-US" dirty="0"/>
              <a:t>Write here text </a:t>
            </a:r>
          </a:p>
        </p:txBody>
      </p:sp>
      <p:sp>
        <p:nvSpPr>
          <p:cNvPr id="14" name="Rectangle 13"/>
          <p:cNvSpPr/>
          <p:nvPr userDrawn="1"/>
        </p:nvSpPr>
        <p:spPr>
          <a:xfrm>
            <a:off x="1" y="7130333"/>
            <a:ext cx="828179" cy="6420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16" name="TextBox 15"/>
          <p:cNvSpPr txBox="1"/>
          <p:nvPr userDrawn="1"/>
        </p:nvSpPr>
        <p:spPr>
          <a:xfrm rot="16200000">
            <a:off x="127175" y="456732"/>
            <a:ext cx="548548" cy="206660"/>
          </a:xfrm>
          <a:prstGeom prst="rect">
            <a:avLst/>
          </a:prstGeom>
          <a:noFill/>
        </p:spPr>
        <p:txBody>
          <a:bodyPr wrap="none" rtlCol="0">
            <a:spAutoFit/>
          </a:bodyPr>
          <a:lstStyle/>
          <a:p>
            <a:pPr algn="l"/>
            <a:r>
              <a:rPr lang="en-US" sz="743" b="1" i="0" dirty="0">
                <a:solidFill>
                  <a:schemeClr val="tx1"/>
                </a:solidFill>
                <a:latin typeface="Montserrat SemiBold" charset="0"/>
                <a:ea typeface="Montserrat SemiBold" charset="0"/>
                <a:cs typeface="Montserrat SemiBold" charset="0"/>
              </a:rPr>
              <a:t>voodoo</a:t>
            </a:r>
          </a:p>
        </p:txBody>
      </p:sp>
      <p:cxnSp>
        <p:nvCxnSpPr>
          <p:cNvPr id="18" name="Straight Connector 17"/>
          <p:cNvCxnSpPr/>
          <p:nvPr userDrawn="1"/>
        </p:nvCxnSpPr>
        <p:spPr>
          <a:xfrm>
            <a:off x="260178" y="3841143"/>
            <a:ext cx="3317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260179" y="3931258"/>
            <a:ext cx="16586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Slide Number Placeholder 24"/>
          <p:cNvSpPr txBox="1">
            <a:spLocks/>
          </p:cNvSpPr>
          <p:nvPr userDrawn="1"/>
        </p:nvSpPr>
        <p:spPr>
          <a:xfrm>
            <a:off x="0" y="7226392"/>
            <a:ext cx="828178" cy="413808"/>
          </a:xfrm>
          <a:prstGeom prst="rect">
            <a:avLst/>
          </a:prstGeom>
        </p:spPr>
        <p:txBody>
          <a:bodyPr vert="horz" lIns="75438" tIns="37719" rIns="75438" bIns="37719"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z="660" b="1" i="0" smtClean="0">
                <a:solidFill>
                  <a:schemeClr val="tx1"/>
                </a:solidFill>
                <a:latin typeface="Open Sans SemiBold" charset="0"/>
                <a:ea typeface="Open Sans SemiBold" charset="0"/>
                <a:cs typeface="Open Sans SemiBold" charset="0"/>
              </a:rPr>
              <a:pPr algn="ctr"/>
              <a:t>‹#›</a:t>
            </a:fld>
            <a:endParaRPr lang="en-US" sz="660" b="1" i="0" dirty="0">
              <a:solidFill>
                <a:schemeClr val="tx1"/>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7" r:id="rId4"/>
    <p:sldLayoutId id="2147484038" r:id="rId5"/>
    <p:sldLayoutId id="2147484051" r:id="rId6"/>
    <p:sldLayoutId id="2147484039" r:id="rId7"/>
    <p:sldLayoutId id="2147484040" r:id="rId8"/>
    <p:sldLayoutId id="2147484041" r:id="rId9"/>
    <p:sldLayoutId id="2147484042" r:id="rId10"/>
    <p:sldLayoutId id="2147484043" r:id="rId11"/>
    <p:sldLayoutId id="2147484044" r:id="rId12"/>
    <p:sldLayoutId id="2147484045" r:id="rId13"/>
    <p:sldLayoutId id="2147484046" r:id="rId14"/>
    <p:sldLayoutId id="2147484047" r:id="rId15"/>
    <p:sldLayoutId id="2147484048" r:id="rId16"/>
    <p:sldLayoutId id="2147484049" r:id="rId17"/>
    <p:sldLayoutId id="2147484050" r:id="rId18"/>
    <p:sldLayoutId id="2147484076" r:id="rId19"/>
    <p:sldLayoutId id="2147484052" r:id="rId20"/>
    <p:sldLayoutId id="2147484053" r:id="rId21"/>
    <p:sldLayoutId id="2147484054" r:id="rId22"/>
    <p:sldLayoutId id="2147484055" r:id="rId23"/>
    <p:sldLayoutId id="2147484056" r:id="rId24"/>
    <p:sldLayoutId id="2147484057" r:id="rId25"/>
    <p:sldLayoutId id="2147484058" r:id="rId26"/>
    <p:sldLayoutId id="2147484059" r:id="rId27"/>
    <p:sldLayoutId id="2147484060" r:id="rId28"/>
    <p:sldLayoutId id="2147484061" r:id="rId29"/>
    <p:sldLayoutId id="2147484062" r:id="rId30"/>
    <p:sldLayoutId id="2147484063" r:id="rId31"/>
    <p:sldLayoutId id="2147484077" r:id="rId32"/>
    <p:sldLayoutId id="2147484089" r:id="rId33"/>
    <p:sldLayoutId id="2147484069" r:id="rId34"/>
    <p:sldLayoutId id="2147484100" r:id="rId3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3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decel="50000" fill="hold" nodeType="withEffect">
                                  <p:stCondLst>
                                    <p:cond delay="5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1" decel="5000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hf hdr="0" ftr="0" dt="0"/>
  <p:txStyles>
    <p:titleStyle>
      <a:lvl1pPr algn="l" defTabSz="754331" rtl="0" eaLnBrk="1" latinLnBrk="0" hangingPunct="1">
        <a:lnSpc>
          <a:spcPct val="80000"/>
        </a:lnSpc>
        <a:spcBef>
          <a:spcPct val="0"/>
        </a:spcBef>
        <a:buNone/>
        <a:defRPr sz="2970" b="1" i="0" kern="1200" spc="-83" baseline="0">
          <a:solidFill>
            <a:schemeClr val="tx1"/>
          </a:solidFill>
          <a:latin typeface="Montserrat" charset="0"/>
          <a:ea typeface="Montserrat" charset="0"/>
          <a:cs typeface="Montserrat" charset="0"/>
        </a:defRPr>
      </a:lvl1pPr>
    </p:titleStyle>
    <p:bodyStyle>
      <a:lvl1pPr marL="0" indent="0" algn="l" defTabSz="754331" rtl="0" eaLnBrk="1" latinLnBrk="0" hangingPunct="1">
        <a:lnSpc>
          <a:spcPct val="150000"/>
        </a:lnSpc>
        <a:spcBef>
          <a:spcPts val="825"/>
        </a:spcBef>
        <a:buFont typeface="Arial" panose="020B0604020202020204" pitchFamily="34" charset="0"/>
        <a:buNone/>
        <a:defRPr sz="2310" kern="1200">
          <a:solidFill>
            <a:schemeClr val="tx1"/>
          </a:solidFill>
          <a:latin typeface="+mn-lt"/>
          <a:ea typeface="+mn-ea"/>
          <a:cs typeface="+mn-cs"/>
        </a:defRPr>
      </a:lvl1pPr>
      <a:lvl2pPr marL="0" indent="0" algn="l" defTabSz="754331" rtl="0" eaLnBrk="1" latinLnBrk="0" hangingPunct="1">
        <a:lnSpc>
          <a:spcPct val="150000"/>
        </a:lnSpc>
        <a:spcBef>
          <a:spcPts val="412"/>
        </a:spcBef>
        <a:buFont typeface="Arial" panose="020B0604020202020204" pitchFamily="34" charset="0"/>
        <a:buNone/>
        <a:defRPr sz="1485" kern="1200">
          <a:solidFill>
            <a:schemeClr val="tx1"/>
          </a:solidFill>
          <a:latin typeface="+mn-lt"/>
          <a:ea typeface="+mn-ea"/>
          <a:cs typeface="+mn-cs"/>
        </a:defRPr>
      </a:lvl2pPr>
      <a:lvl3pPr marL="0" indent="0" algn="l" defTabSz="754331" rtl="0" eaLnBrk="1" latinLnBrk="0" hangingPunct="1">
        <a:lnSpc>
          <a:spcPct val="150000"/>
        </a:lnSpc>
        <a:spcBef>
          <a:spcPts val="412"/>
        </a:spcBef>
        <a:buFont typeface="Arial" panose="020B0604020202020204" pitchFamily="34" charset="0"/>
        <a:buNone/>
        <a:defRPr sz="990" kern="1200">
          <a:solidFill>
            <a:schemeClr val="tx1"/>
          </a:solidFill>
          <a:latin typeface="+mn-lt"/>
          <a:ea typeface="+mn-ea"/>
          <a:cs typeface="+mn-cs"/>
        </a:defRPr>
      </a:lvl3pPr>
      <a:lvl4pPr marL="0" indent="0" algn="l" defTabSz="754331" rtl="0" eaLnBrk="1" latinLnBrk="0" hangingPunct="1">
        <a:lnSpc>
          <a:spcPct val="150000"/>
        </a:lnSpc>
        <a:spcBef>
          <a:spcPts val="412"/>
        </a:spcBef>
        <a:buFont typeface="Arial" panose="020B0604020202020204" pitchFamily="34" charset="0"/>
        <a:buNone/>
        <a:defRPr sz="825" kern="1200">
          <a:solidFill>
            <a:schemeClr val="tx1">
              <a:alpha val="70000"/>
            </a:schemeClr>
          </a:solidFill>
          <a:latin typeface="+mn-lt"/>
          <a:ea typeface="+mn-ea"/>
          <a:cs typeface="+mn-cs"/>
        </a:defRPr>
      </a:lvl4pPr>
      <a:lvl5pPr marL="0" indent="0" algn="l" defTabSz="754331" rtl="0" eaLnBrk="1" latinLnBrk="0" hangingPunct="1">
        <a:lnSpc>
          <a:spcPct val="150000"/>
        </a:lnSpc>
        <a:spcBef>
          <a:spcPts val="412"/>
        </a:spcBef>
        <a:buFont typeface="Arial" panose="020B0604020202020204" pitchFamily="34" charset="0"/>
        <a:buNone/>
        <a:defRPr sz="825" kern="1200" baseline="0">
          <a:solidFill>
            <a:schemeClr val="tx1">
              <a:alpha val="50000"/>
            </a:schemeClr>
          </a:solidFill>
          <a:latin typeface="+mn-lt"/>
          <a:ea typeface="+mn-ea"/>
          <a:cs typeface="+mn-cs"/>
        </a:defRPr>
      </a:lvl5pPr>
      <a:lvl6pPr marL="2074408" indent="-188583" algn="l" defTabSz="754331" rtl="0" eaLnBrk="1" latinLnBrk="0" hangingPunct="1">
        <a:lnSpc>
          <a:spcPct val="90000"/>
        </a:lnSpc>
        <a:spcBef>
          <a:spcPts val="412"/>
        </a:spcBef>
        <a:buFont typeface="Arial" panose="020B0604020202020204" pitchFamily="34" charset="0"/>
        <a:buChar char="•"/>
        <a:defRPr sz="1485" kern="1200">
          <a:solidFill>
            <a:schemeClr val="tx1"/>
          </a:solidFill>
          <a:latin typeface="+mn-lt"/>
          <a:ea typeface="+mn-ea"/>
          <a:cs typeface="+mn-cs"/>
        </a:defRPr>
      </a:lvl6pPr>
      <a:lvl7pPr marL="2451574" indent="-188583" algn="l" defTabSz="754331" rtl="0" eaLnBrk="1" latinLnBrk="0" hangingPunct="1">
        <a:lnSpc>
          <a:spcPct val="90000"/>
        </a:lnSpc>
        <a:spcBef>
          <a:spcPts val="412"/>
        </a:spcBef>
        <a:buFont typeface="Arial" panose="020B0604020202020204" pitchFamily="34" charset="0"/>
        <a:buChar char="•"/>
        <a:defRPr sz="1485" kern="1200">
          <a:solidFill>
            <a:schemeClr val="tx1"/>
          </a:solidFill>
          <a:latin typeface="+mn-lt"/>
          <a:ea typeface="+mn-ea"/>
          <a:cs typeface="+mn-cs"/>
        </a:defRPr>
      </a:lvl7pPr>
      <a:lvl8pPr marL="2828739" indent="-188583" algn="l" defTabSz="754331" rtl="0" eaLnBrk="1" latinLnBrk="0" hangingPunct="1">
        <a:lnSpc>
          <a:spcPct val="90000"/>
        </a:lnSpc>
        <a:spcBef>
          <a:spcPts val="412"/>
        </a:spcBef>
        <a:buFont typeface="Arial" panose="020B0604020202020204" pitchFamily="34" charset="0"/>
        <a:buChar char="•"/>
        <a:defRPr sz="1485" kern="1200">
          <a:solidFill>
            <a:schemeClr val="tx1"/>
          </a:solidFill>
          <a:latin typeface="+mn-lt"/>
          <a:ea typeface="+mn-ea"/>
          <a:cs typeface="+mn-cs"/>
        </a:defRPr>
      </a:lvl8pPr>
      <a:lvl9pPr marL="3205903" indent="-188583" algn="l" defTabSz="754331" rtl="0" eaLnBrk="1" latinLnBrk="0" hangingPunct="1">
        <a:lnSpc>
          <a:spcPct val="90000"/>
        </a:lnSpc>
        <a:spcBef>
          <a:spcPts val="412"/>
        </a:spcBef>
        <a:buFont typeface="Arial" panose="020B0604020202020204" pitchFamily="34" charset="0"/>
        <a:buChar char="•"/>
        <a:defRPr sz="1485" kern="1200">
          <a:solidFill>
            <a:schemeClr val="tx1"/>
          </a:solidFill>
          <a:latin typeface="+mn-lt"/>
          <a:ea typeface="+mn-ea"/>
          <a:cs typeface="+mn-cs"/>
        </a:defRPr>
      </a:lvl9pPr>
    </p:bodyStyle>
    <p:otherStyle>
      <a:defPPr>
        <a:defRPr lang="en-US"/>
      </a:defPPr>
      <a:lvl1pPr marL="0" algn="l" defTabSz="754331" rtl="0" eaLnBrk="1" latinLnBrk="0" hangingPunct="1">
        <a:defRPr sz="1485" kern="1200">
          <a:solidFill>
            <a:schemeClr val="tx1"/>
          </a:solidFill>
          <a:latin typeface="+mn-lt"/>
          <a:ea typeface="+mn-ea"/>
          <a:cs typeface="+mn-cs"/>
        </a:defRPr>
      </a:lvl1pPr>
      <a:lvl2pPr marL="377165" algn="l" defTabSz="754331" rtl="0" eaLnBrk="1" latinLnBrk="0" hangingPunct="1">
        <a:defRPr sz="1485" kern="1200">
          <a:solidFill>
            <a:schemeClr val="tx1"/>
          </a:solidFill>
          <a:latin typeface="+mn-lt"/>
          <a:ea typeface="+mn-ea"/>
          <a:cs typeface="+mn-cs"/>
        </a:defRPr>
      </a:lvl2pPr>
      <a:lvl3pPr marL="754331" algn="l" defTabSz="754331" rtl="0" eaLnBrk="1" latinLnBrk="0" hangingPunct="1">
        <a:defRPr sz="1485" kern="1200">
          <a:solidFill>
            <a:schemeClr val="tx1"/>
          </a:solidFill>
          <a:latin typeface="+mn-lt"/>
          <a:ea typeface="+mn-ea"/>
          <a:cs typeface="+mn-cs"/>
        </a:defRPr>
      </a:lvl3pPr>
      <a:lvl4pPr marL="1131497" algn="l" defTabSz="754331" rtl="0" eaLnBrk="1" latinLnBrk="0" hangingPunct="1">
        <a:defRPr sz="1485" kern="1200">
          <a:solidFill>
            <a:schemeClr val="tx1"/>
          </a:solidFill>
          <a:latin typeface="+mn-lt"/>
          <a:ea typeface="+mn-ea"/>
          <a:cs typeface="+mn-cs"/>
        </a:defRPr>
      </a:lvl4pPr>
      <a:lvl5pPr marL="1508661" algn="l" defTabSz="754331" rtl="0" eaLnBrk="1" latinLnBrk="0" hangingPunct="1">
        <a:defRPr sz="1485" kern="1200">
          <a:solidFill>
            <a:schemeClr val="tx1"/>
          </a:solidFill>
          <a:latin typeface="+mn-lt"/>
          <a:ea typeface="+mn-ea"/>
          <a:cs typeface="+mn-cs"/>
        </a:defRPr>
      </a:lvl5pPr>
      <a:lvl6pPr marL="1885825" algn="l" defTabSz="754331" rtl="0" eaLnBrk="1" latinLnBrk="0" hangingPunct="1">
        <a:defRPr sz="1485" kern="1200">
          <a:solidFill>
            <a:schemeClr val="tx1"/>
          </a:solidFill>
          <a:latin typeface="+mn-lt"/>
          <a:ea typeface="+mn-ea"/>
          <a:cs typeface="+mn-cs"/>
        </a:defRPr>
      </a:lvl6pPr>
      <a:lvl7pPr marL="2262991" algn="l" defTabSz="754331" rtl="0" eaLnBrk="1" latinLnBrk="0" hangingPunct="1">
        <a:defRPr sz="1485" kern="1200">
          <a:solidFill>
            <a:schemeClr val="tx1"/>
          </a:solidFill>
          <a:latin typeface="+mn-lt"/>
          <a:ea typeface="+mn-ea"/>
          <a:cs typeface="+mn-cs"/>
        </a:defRPr>
      </a:lvl7pPr>
      <a:lvl8pPr marL="2640156" algn="l" defTabSz="754331" rtl="0" eaLnBrk="1" latinLnBrk="0" hangingPunct="1">
        <a:defRPr sz="1485" kern="1200">
          <a:solidFill>
            <a:schemeClr val="tx1"/>
          </a:solidFill>
          <a:latin typeface="+mn-lt"/>
          <a:ea typeface="+mn-ea"/>
          <a:cs typeface="+mn-cs"/>
        </a:defRPr>
      </a:lvl8pPr>
      <a:lvl9pPr marL="3017320" algn="l" defTabSz="754331" rtl="0" eaLnBrk="1" latinLnBrk="0" hangingPunct="1">
        <a:defRPr sz="148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0" pos="3168" userDrawn="1">
          <p15:clr>
            <a:srgbClr val="F26B43"/>
          </p15:clr>
        </p15:guide>
        <p15:guide id="1" orient="horz" pos="2448" userDrawn="1">
          <p15:clr>
            <a:srgbClr val="F26B43"/>
          </p15:clr>
        </p15:guide>
        <p15:guide id="14" orient="horz" pos="392" userDrawn="1">
          <p15:clr>
            <a:srgbClr val="F26B43"/>
          </p15:clr>
        </p15:guide>
        <p15:guide id="27" orient="horz" pos="4479" userDrawn="1">
          <p15:clr>
            <a:srgbClr val="F26B43"/>
          </p15:clr>
        </p15:guide>
        <p15:guide id="28" pos="530" userDrawn="1">
          <p15:clr>
            <a:srgbClr val="F26B43"/>
          </p15:clr>
        </p15:guide>
        <p15:guide id="29" pos="5806" userDrawn="1">
          <p15:clr>
            <a:srgbClr val="F26B43"/>
          </p15:clr>
        </p15:guide>
        <p15:guide id="44" userDrawn="1">
          <p15:clr>
            <a:srgbClr val="F26B43"/>
          </p15:clr>
        </p15:guide>
        <p15:guide id="45" pos="6336" userDrawn="1">
          <p15:clr>
            <a:srgbClr val="F26B43"/>
          </p15:clr>
        </p15:guide>
        <p15:guide id="46" orient="horz" userDrawn="1">
          <p15:clr>
            <a:srgbClr val="F26B43"/>
          </p15:clr>
        </p15:guide>
        <p15:guide id="47" orient="horz" pos="4896" userDrawn="1">
          <p15:clr>
            <a:srgbClr val="F26B43"/>
          </p15:clr>
        </p15:guide>
        <p15:guide id="48" pos="1054" userDrawn="1">
          <p15:clr>
            <a:srgbClr val="F26B43"/>
          </p15:clr>
        </p15:guide>
        <p15:guide id="51" orient="horz" pos="804" userDrawn="1">
          <p15:clr>
            <a:srgbClr val="F26B43"/>
          </p15:clr>
        </p15:guide>
        <p15:guide id="52" pos="157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3781" y="1072931"/>
            <a:ext cx="7550975" cy="1416491"/>
          </a:xfrm>
          <a:prstGeom prst="rect">
            <a:avLst/>
          </a:prstGeom>
          <a:effectLst/>
        </p:spPr>
        <p:txBody>
          <a:bodyPr vert="horz" lIns="0" tIns="192024" rIns="0" bIns="0" rtlCol="0" anchor="t" anchorCtr="0">
            <a:noAutofit/>
          </a:bodyPr>
          <a:lstStyle/>
          <a:p>
            <a:r>
              <a:rPr lang="en-US" dirty="0"/>
              <a:t>Your title here</a:t>
            </a:r>
          </a:p>
        </p:txBody>
      </p:sp>
      <p:sp>
        <p:nvSpPr>
          <p:cNvPr id="3" name="Текст 2"/>
          <p:cNvSpPr>
            <a:spLocks noGrp="1"/>
          </p:cNvSpPr>
          <p:nvPr>
            <p:ph type="body" idx="1"/>
          </p:nvPr>
        </p:nvSpPr>
        <p:spPr>
          <a:xfrm>
            <a:off x="1673780" y="2849880"/>
            <a:ext cx="7550976" cy="3886200"/>
          </a:xfrm>
          <a:prstGeom prst="rect">
            <a:avLst/>
          </a:prstGeom>
        </p:spPr>
        <p:txBody>
          <a:bodyPr vert="horz" lIns="0" tIns="0" rIns="0" bIns="0" rtlCol="0">
            <a:normAutofit/>
          </a:bodyPr>
          <a:lstStyle/>
          <a:p>
            <a:pPr lvl="0"/>
            <a:r>
              <a:rPr lang="en-US" dirty="0"/>
              <a:t>Write here subtitle</a:t>
            </a:r>
          </a:p>
          <a:p>
            <a:pPr lvl="1"/>
            <a:r>
              <a:rPr lang="en-US" dirty="0"/>
              <a:t>Write here subtitle</a:t>
            </a:r>
          </a:p>
          <a:p>
            <a:pPr lvl="1"/>
            <a:r>
              <a:rPr lang="en-US" dirty="0"/>
              <a:t>Write here subtitle</a:t>
            </a:r>
          </a:p>
          <a:p>
            <a:pPr lvl="2"/>
            <a:r>
              <a:rPr lang="en-US" dirty="0"/>
              <a:t>Write here text</a:t>
            </a:r>
          </a:p>
          <a:p>
            <a:pPr lvl="3"/>
            <a:r>
              <a:rPr lang="en-US" dirty="0"/>
              <a:t>Write here text</a:t>
            </a:r>
          </a:p>
          <a:p>
            <a:pPr lvl="4"/>
            <a:r>
              <a:rPr lang="en-US" dirty="0"/>
              <a:t>Write here text </a:t>
            </a:r>
          </a:p>
        </p:txBody>
      </p:sp>
      <p:sp>
        <p:nvSpPr>
          <p:cNvPr id="14" name="Rectangle 13"/>
          <p:cNvSpPr/>
          <p:nvPr userDrawn="1"/>
        </p:nvSpPr>
        <p:spPr>
          <a:xfrm>
            <a:off x="9224756" y="7130333"/>
            <a:ext cx="828179" cy="6420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16" name="TextBox 15"/>
          <p:cNvSpPr txBox="1"/>
          <p:nvPr userDrawn="1"/>
        </p:nvSpPr>
        <p:spPr>
          <a:xfrm rot="16200000">
            <a:off x="9351931" y="456732"/>
            <a:ext cx="548548" cy="206660"/>
          </a:xfrm>
          <a:prstGeom prst="rect">
            <a:avLst/>
          </a:prstGeom>
          <a:noFill/>
        </p:spPr>
        <p:txBody>
          <a:bodyPr wrap="none" rtlCol="0">
            <a:spAutoFit/>
          </a:bodyPr>
          <a:lstStyle/>
          <a:p>
            <a:pPr algn="l"/>
            <a:r>
              <a:rPr lang="en-US" sz="743" b="1" i="0" dirty="0">
                <a:solidFill>
                  <a:schemeClr val="tx1"/>
                </a:solidFill>
                <a:latin typeface="Montserrat SemiBold" charset="0"/>
                <a:ea typeface="Montserrat SemiBold" charset="0"/>
                <a:cs typeface="Montserrat SemiBold" charset="0"/>
              </a:rPr>
              <a:t>voodoo</a:t>
            </a:r>
          </a:p>
        </p:txBody>
      </p:sp>
      <p:cxnSp>
        <p:nvCxnSpPr>
          <p:cNvPr id="18" name="Straight Connector 17"/>
          <p:cNvCxnSpPr/>
          <p:nvPr userDrawn="1"/>
        </p:nvCxnSpPr>
        <p:spPr>
          <a:xfrm>
            <a:off x="9484933" y="3841143"/>
            <a:ext cx="3317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9650801" y="3931258"/>
            <a:ext cx="16586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Slide Number Placeholder 24"/>
          <p:cNvSpPr txBox="1">
            <a:spLocks/>
          </p:cNvSpPr>
          <p:nvPr userDrawn="1"/>
        </p:nvSpPr>
        <p:spPr>
          <a:xfrm>
            <a:off x="9224755" y="7226392"/>
            <a:ext cx="828178" cy="413808"/>
          </a:xfrm>
          <a:prstGeom prst="rect">
            <a:avLst/>
          </a:prstGeom>
        </p:spPr>
        <p:txBody>
          <a:bodyPr vert="horz" lIns="75438" tIns="37719" rIns="75438" bIns="37719"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z="660" b="1" i="0" smtClean="0">
                <a:solidFill>
                  <a:schemeClr val="tx1"/>
                </a:solidFill>
                <a:latin typeface="Open Sans SemiBold" charset="0"/>
                <a:ea typeface="Open Sans SemiBold" charset="0"/>
                <a:cs typeface="Open Sans SemiBold" charset="0"/>
              </a:rPr>
              <a:pPr algn="ctr"/>
              <a:t>‹#›</a:t>
            </a:fld>
            <a:endParaRPr lang="en-US" sz="660" b="1" i="0" dirty="0">
              <a:solidFill>
                <a:schemeClr val="tx1"/>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1130058543"/>
      </p:ext>
    </p:extLst>
  </p:cSld>
  <p:clrMap bg1="lt1" tx1="dk1" bg2="lt2" tx2="dk2" accent1="accent1" accent2="accent2" accent3="accent3" accent4="accent4" accent5="accent5" accent6="accent6" hlink="hlink" folHlink="folHlink"/>
  <p:sldLayoutIdLst>
    <p:sldLayoutId id="2147484036"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decel="50000" fill="hold" nodeType="withEffect">
                                  <p:stCondLst>
                                    <p:cond delay="3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1+#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2" decel="50000" fill="hold" nodeType="withEffect">
                                  <p:stCondLst>
                                    <p:cond delay="5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hf hdr="0" ftr="0" dt="0"/>
  <p:txStyles>
    <p:titleStyle>
      <a:lvl1pPr algn="l" defTabSz="754331" rtl="0" eaLnBrk="1" latinLnBrk="0" hangingPunct="1">
        <a:lnSpc>
          <a:spcPct val="80000"/>
        </a:lnSpc>
        <a:spcBef>
          <a:spcPct val="0"/>
        </a:spcBef>
        <a:buNone/>
        <a:defRPr sz="2970" b="1" i="0" kern="1200" spc="-125" baseline="0">
          <a:solidFill>
            <a:schemeClr val="tx1"/>
          </a:solidFill>
          <a:latin typeface="Montserrat SemiBold" charset="0"/>
          <a:ea typeface="Montserrat SemiBold" charset="0"/>
          <a:cs typeface="Montserrat SemiBold" charset="0"/>
        </a:defRPr>
      </a:lvl1pPr>
    </p:titleStyle>
    <p:bodyStyle>
      <a:lvl1pPr marL="0" indent="0" algn="l" defTabSz="754331" rtl="0" eaLnBrk="1" latinLnBrk="0" hangingPunct="1">
        <a:lnSpc>
          <a:spcPct val="150000"/>
        </a:lnSpc>
        <a:spcBef>
          <a:spcPts val="825"/>
        </a:spcBef>
        <a:buFont typeface="Arial" panose="020B0604020202020204" pitchFamily="34" charset="0"/>
        <a:buNone/>
        <a:defRPr sz="2310" kern="1200">
          <a:solidFill>
            <a:schemeClr val="tx1"/>
          </a:solidFill>
          <a:latin typeface="+mn-lt"/>
          <a:ea typeface="+mn-ea"/>
          <a:cs typeface="+mn-cs"/>
        </a:defRPr>
      </a:lvl1pPr>
      <a:lvl2pPr marL="0" indent="0" algn="l" defTabSz="754331" rtl="0" eaLnBrk="1" latinLnBrk="0" hangingPunct="1">
        <a:lnSpc>
          <a:spcPct val="150000"/>
        </a:lnSpc>
        <a:spcBef>
          <a:spcPts val="412"/>
        </a:spcBef>
        <a:buFont typeface="Arial" panose="020B0604020202020204" pitchFamily="34" charset="0"/>
        <a:buNone/>
        <a:defRPr sz="1485" kern="1200">
          <a:solidFill>
            <a:schemeClr val="tx1"/>
          </a:solidFill>
          <a:latin typeface="+mn-lt"/>
          <a:ea typeface="+mn-ea"/>
          <a:cs typeface="+mn-cs"/>
        </a:defRPr>
      </a:lvl2pPr>
      <a:lvl3pPr marL="0" indent="0" algn="l" defTabSz="754331" rtl="0" eaLnBrk="1" latinLnBrk="0" hangingPunct="1">
        <a:lnSpc>
          <a:spcPct val="150000"/>
        </a:lnSpc>
        <a:spcBef>
          <a:spcPts val="412"/>
        </a:spcBef>
        <a:buFont typeface="Arial" panose="020B0604020202020204" pitchFamily="34" charset="0"/>
        <a:buNone/>
        <a:defRPr sz="990" kern="1200">
          <a:solidFill>
            <a:schemeClr val="tx1"/>
          </a:solidFill>
          <a:latin typeface="+mn-lt"/>
          <a:ea typeface="+mn-ea"/>
          <a:cs typeface="+mn-cs"/>
        </a:defRPr>
      </a:lvl3pPr>
      <a:lvl4pPr marL="0" indent="0" algn="l" defTabSz="754331" rtl="0" eaLnBrk="1" latinLnBrk="0" hangingPunct="1">
        <a:lnSpc>
          <a:spcPct val="150000"/>
        </a:lnSpc>
        <a:spcBef>
          <a:spcPts val="412"/>
        </a:spcBef>
        <a:buFont typeface="Arial" panose="020B0604020202020204" pitchFamily="34" charset="0"/>
        <a:buNone/>
        <a:defRPr sz="825" kern="1200">
          <a:solidFill>
            <a:schemeClr val="tx1">
              <a:alpha val="70000"/>
            </a:schemeClr>
          </a:solidFill>
          <a:latin typeface="+mn-lt"/>
          <a:ea typeface="+mn-ea"/>
          <a:cs typeface="+mn-cs"/>
        </a:defRPr>
      </a:lvl4pPr>
      <a:lvl5pPr marL="0" indent="0" algn="l" defTabSz="754331" rtl="0" eaLnBrk="1" latinLnBrk="0" hangingPunct="1">
        <a:lnSpc>
          <a:spcPct val="150000"/>
        </a:lnSpc>
        <a:spcBef>
          <a:spcPts val="412"/>
        </a:spcBef>
        <a:buFont typeface="Arial" panose="020B0604020202020204" pitchFamily="34" charset="0"/>
        <a:buNone/>
        <a:defRPr sz="825" kern="1200" baseline="0">
          <a:solidFill>
            <a:schemeClr val="tx1">
              <a:alpha val="50000"/>
            </a:schemeClr>
          </a:solidFill>
          <a:latin typeface="+mn-lt"/>
          <a:ea typeface="+mn-ea"/>
          <a:cs typeface="+mn-cs"/>
        </a:defRPr>
      </a:lvl5pPr>
      <a:lvl6pPr marL="2074408" indent="-188583" algn="l" defTabSz="754331" rtl="0" eaLnBrk="1" latinLnBrk="0" hangingPunct="1">
        <a:lnSpc>
          <a:spcPct val="90000"/>
        </a:lnSpc>
        <a:spcBef>
          <a:spcPts val="412"/>
        </a:spcBef>
        <a:buFont typeface="Arial" panose="020B0604020202020204" pitchFamily="34" charset="0"/>
        <a:buChar char="•"/>
        <a:defRPr sz="1485" kern="1200">
          <a:solidFill>
            <a:schemeClr val="tx1"/>
          </a:solidFill>
          <a:latin typeface="+mn-lt"/>
          <a:ea typeface="+mn-ea"/>
          <a:cs typeface="+mn-cs"/>
        </a:defRPr>
      </a:lvl6pPr>
      <a:lvl7pPr marL="2451574" indent="-188583" algn="l" defTabSz="754331" rtl="0" eaLnBrk="1" latinLnBrk="0" hangingPunct="1">
        <a:lnSpc>
          <a:spcPct val="90000"/>
        </a:lnSpc>
        <a:spcBef>
          <a:spcPts val="412"/>
        </a:spcBef>
        <a:buFont typeface="Arial" panose="020B0604020202020204" pitchFamily="34" charset="0"/>
        <a:buChar char="•"/>
        <a:defRPr sz="1485" kern="1200">
          <a:solidFill>
            <a:schemeClr val="tx1"/>
          </a:solidFill>
          <a:latin typeface="+mn-lt"/>
          <a:ea typeface="+mn-ea"/>
          <a:cs typeface="+mn-cs"/>
        </a:defRPr>
      </a:lvl7pPr>
      <a:lvl8pPr marL="2828739" indent="-188583" algn="l" defTabSz="754331" rtl="0" eaLnBrk="1" latinLnBrk="0" hangingPunct="1">
        <a:lnSpc>
          <a:spcPct val="90000"/>
        </a:lnSpc>
        <a:spcBef>
          <a:spcPts val="412"/>
        </a:spcBef>
        <a:buFont typeface="Arial" panose="020B0604020202020204" pitchFamily="34" charset="0"/>
        <a:buChar char="•"/>
        <a:defRPr sz="1485" kern="1200">
          <a:solidFill>
            <a:schemeClr val="tx1"/>
          </a:solidFill>
          <a:latin typeface="+mn-lt"/>
          <a:ea typeface="+mn-ea"/>
          <a:cs typeface="+mn-cs"/>
        </a:defRPr>
      </a:lvl8pPr>
      <a:lvl9pPr marL="3205903" indent="-188583" algn="l" defTabSz="754331" rtl="0" eaLnBrk="1" latinLnBrk="0" hangingPunct="1">
        <a:lnSpc>
          <a:spcPct val="90000"/>
        </a:lnSpc>
        <a:spcBef>
          <a:spcPts val="412"/>
        </a:spcBef>
        <a:buFont typeface="Arial" panose="020B0604020202020204" pitchFamily="34" charset="0"/>
        <a:buChar char="•"/>
        <a:defRPr sz="1485" kern="1200">
          <a:solidFill>
            <a:schemeClr val="tx1"/>
          </a:solidFill>
          <a:latin typeface="+mn-lt"/>
          <a:ea typeface="+mn-ea"/>
          <a:cs typeface="+mn-cs"/>
        </a:defRPr>
      </a:lvl9pPr>
    </p:bodyStyle>
    <p:otherStyle>
      <a:defPPr>
        <a:defRPr lang="en-US"/>
      </a:defPPr>
      <a:lvl1pPr marL="0" algn="l" defTabSz="754331" rtl="0" eaLnBrk="1" latinLnBrk="0" hangingPunct="1">
        <a:defRPr sz="1485" kern="1200">
          <a:solidFill>
            <a:schemeClr val="tx1"/>
          </a:solidFill>
          <a:latin typeface="+mn-lt"/>
          <a:ea typeface="+mn-ea"/>
          <a:cs typeface="+mn-cs"/>
        </a:defRPr>
      </a:lvl1pPr>
      <a:lvl2pPr marL="377165" algn="l" defTabSz="754331" rtl="0" eaLnBrk="1" latinLnBrk="0" hangingPunct="1">
        <a:defRPr sz="1485" kern="1200">
          <a:solidFill>
            <a:schemeClr val="tx1"/>
          </a:solidFill>
          <a:latin typeface="+mn-lt"/>
          <a:ea typeface="+mn-ea"/>
          <a:cs typeface="+mn-cs"/>
        </a:defRPr>
      </a:lvl2pPr>
      <a:lvl3pPr marL="754331" algn="l" defTabSz="754331" rtl="0" eaLnBrk="1" latinLnBrk="0" hangingPunct="1">
        <a:defRPr sz="1485" kern="1200">
          <a:solidFill>
            <a:schemeClr val="tx1"/>
          </a:solidFill>
          <a:latin typeface="+mn-lt"/>
          <a:ea typeface="+mn-ea"/>
          <a:cs typeface="+mn-cs"/>
        </a:defRPr>
      </a:lvl3pPr>
      <a:lvl4pPr marL="1131497" algn="l" defTabSz="754331" rtl="0" eaLnBrk="1" latinLnBrk="0" hangingPunct="1">
        <a:defRPr sz="1485" kern="1200">
          <a:solidFill>
            <a:schemeClr val="tx1"/>
          </a:solidFill>
          <a:latin typeface="+mn-lt"/>
          <a:ea typeface="+mn-ea"/>
          <a:cs typeface="+mn-cs"/>
        </a:defRPr>
      </a:lvl4pPr>
      <a:lvl5pPr marL="1508661" algn="l" defTabSz="754331" rtl="0" eaLnBrk="1" latinLnBrk="0" hangingPunct="1">
        <a:defRPr sz="1485" kern="1200">
          <a:solidFill>
            <a:schemeClr val="tx1"/>
          </a:solidFill>
          <a:latin typeface="+mn-lt"/>
          <a:ea typeface="+mn-ea"/>
          <a:cs typeface="+mn-cs"/>
        </a:defRPr>
      </a:lvl5pPr>
      <a:lvl6pPr marL="1885825" algn="l" defTabSz="754331" rtl="0" eaLnBrk="1" latinLnBrk="0" hangingPunct="1">
        <a:defRPr sz="1485" kern="1200">
          <a:solidFill>
            <a:schemeClr val="tx1"/>
          </a:solidFill>
          <a:latin typeface="+mn-lt"/>
          <a:ea typeface="+mn-ea"/>
          <a:cs typeface="+mn-cs"/>
        </a:defRPr>
      </a:lvl6pPr>
      <a:lvl7pPr marL="2262991" algn="l" defTabSz="754331" rtl="0" eaLnBrk="1" latinLnBrk="0" hangingPunct="1">
        <a:defRPr sz="1485" kern="1200">
          <a:solidFill>
            <a:schemeClr val="tx1"/>
          </a:solidFill>
          <a:latin typeface="+mn-lt"/>
          <a:ea typeface="+mn-ea"/>
          <a:cs typeface="+mn-cs"/>
        </a:defRPr>
      </a:lvl7pPr>
      <a:lvl8pPr marL="2640156" algn="l" defTabSz="754331" rtl="0" eaLnBrk="1" latinLnBrk="0" hangingPunct="1">
        <a:defRPr sz="1485" kern="1200">
          <a:solidFill>
            <a:schemeClr val="tx1"/>
          </a:solidFill>
          <a:latin typeface="+mn-lt"/>
          <a:ea typeface="+mn-ea"/>
          <a:cs typeface="+mn-cs"/>
        </a:defRPr>
      </a:lvl8pPr>
      <a:lvl9pPr marL="3017320" algn="l" defTabSz="754331" rtl="0" eaLnBrk="1" latinLnBrk="0" hangingPunct="1">
        <a:defRPr sz="148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0" pos="3168" userDrawn="1">
          <p15:clr>
            <a:srgbClr val="F26B43"/>
          </p15:clr>
        </p15:guide>
        <p15:guide id="1" orient="horz" pos="2448" userDrawn="1">
          <p15:clr>
            <a:srgbClr val="F26B43"/>
          </p15:clr>
        </p15:guide>
        <p15:guide id="14" orient="horz" pos="392" userDrawn="1">
          <p15:clr>
            <a:srgbClr val="F26B43"/>
          </p15:clr>
        </p15:guide>
        <p15:guide id="27" orient="horz" pos="4479" userDrawn="1">
          <p15:clr>
            <a:srgbClr val="F26B43"/>
          </p15:clr>
        </p15:guide>
        <p15:guide id="28" pos="530" userDrawn="1">
          <p15:clr>
            <a:srgbClr val="F26B43"/>
          </p15:clr>
        </p15:guide>
        <p15:guide id="29" pos="5806" userDrawn="1">
          <p15:clr>
            <a:srgbClr val="F26B43"/>
          </p15:clr>
        </p15:guide>
        <p15:guide id="44" userDrawn="1">
          <p15:clr>
            <a:srgbClr val="F26B43"/>
          </p15:clr>
        </p15:guide>
        <p15:guide id="45" pos="6336" userDrawn="1">
          <p15:clr>
            <a:srgbClr val="F26B43"/>
          </p15:clr>
        </p15:guide>
        <p15:guide id="46" orient="horz" userDrawn="1">
          <p15:clr>
            <a:srgbClr val="F26B43"/>
          </p15:clr>
        </p15:guide>
        <p15:guide id="47" orient="horz" pos="4896" userDrawn="1">
          <p15:clr>
            <a:srgbClr val="F26B43"/>
          </p15:clr>
        </p15:guide>
        <p15:guide id="48" pos="1054" userDrawn="1">
          <p15:clr>
            <a:srgbClr val="F26B43"/>
          </p15:clr>
        </p15:guide>
        <p15:guide id="51" orient="horz" pos="804" userDrawn="1">
          <p15:clr>
            <a:srgbClr val="F26B43"/>
          </p15:clr>
        </p15:guide>
        <p15:guide id="52" pos="1577"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3780" y="1072930"/>
            <a:ext cx="7550975" cy="1416491"/>
          </a:xfrm>
          <a:prstGeom prst="rect">
            <a:avLst/>
          </a:prstGeom>
          <a:effectLst/>
        </p:spPr>
        <p:txBody>
          <a:bodyPr vert="horz" lIns="0" tIns="192024" rIns="0" bIns="0" rtlCol="0" anchor="t" anchorCtr="0">
            <a:noAutofit/>
          </a:bodyPr>
          <a:lstStyle/>
          <a:p>
            <a:r>
              <a:rPr lang="en-US" dirty="0"/>
              <a:t>Your title here</a:t>
            </a:r>
          </a:p>
        </p:txBody>
      </p:sp>
      <p:sp>
        <p:nvSpPr>
          <p:cNvPr id="3" name="Текст 2"/>
          <p:cNvSpPr>
            <a:spLocks noGrp="1"/>
          </p:cNvSpPr>
          <p:nvPr>
            <p:ph type="body" idx="1"/>
          </p:nvPr>
        </p:nvSpPr>
        <p:spPr>
          <a:xfrm>
            <a:off x="1673780" y="2849880"/>
            <a:ext cx="7550976" cy="3886200"/>
          </a:xfrm>
          <a:prstGeom prst="rect">
            <a:avLst/>
          </a:prstGeom>
        </p:spPr>
        <p:txBody>
          <a:bodyPr vert="horz" lIns="0" tIns="0" rIns="0" bIns="0" rtlCol="0">
            <a:normAutofit/>
          </a:bodyPr>
          <a:lstStyle/>
          <a:p>
            <a:pPr lvl="0"/>
            <a:r>
              <a:rPr lang="en-US" dirty="0"/>
              <a:t>Write here subtitle</a:t>
            </a:r>
          </a:p>
          <a:p>
            <a:pPr lvl="1"/>
            <a:r>
              <a:rPr lang="en-US" dirty="0"/>
              <a:t>Write here subtitle</a:t>
            </a:r>
          </a:p>
          <a:p>
            <a:pPr lvl="1"/>
            <a:r>
              <a:rPr lang="en-US" dirty="0"/>
              <a:t>Write here subtitle</a:t>
            </a:r>
          </a:p>
          <a:p>
            <a:pPr lvl="2"/>
            <a:r>
              <a:rPr lang="en-US" dirty="0"/>
              <a:t>Write here text</a:t>
            </a:r>
          </a:p>
          <a:p>
            <a:pPr lvl="3"/>
            <a:r>
              <a:rPr lang="en-US" dirty="0"/>
              <a:t>Write here text</a:t>
            </a:r>
          </a:p>
          <a:p>
            <a:pPr lvl="4"/>
            <a:r>
              <a:rPr lang="en-US" dirty="0"/>
              <a:t>Write here text </a:t>
            </a:r>
          </a:p>
        </p:txBody>
      </p:sp>
      <p:sp>
        <p:nvSpPr>
          <p:cNvPr id="14" name="Rectangle 13"/>
          <p:cNvSpPr/>
          <p:nvPr userDrawn="1"/>
        </p:nvSpPr>
        <p:spPr>
          <a:xfrm>
            <a:off x="0" y="7130333"/>
            <a:ext cx="828179" cy="6420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16" name="TextBox 15"/>
          <p:cNvSpPr txBox="1"/>
          <p:nvPr userDrawn="1"/>
        </p:nvSpPr>
        <p:spPr>
          <a:xfrm rot="16200000">
            <a:off x="127175" y="456731"/>
            <a:ext cx="548548" cy="206660"/>
          </a:xfrm>
          <a:prstGeom prst="rect">
            <a:avLst/>
          </a:prstGeom>
          <a:noFill/>
        </p:spPr>
        <p:txBody>
          <a:bodyPr wrap="none" rtlCol="0">
            <a:spAutoFit/>
          </a:bodyPr>
          <a:lstStyle/>
          <a:p>
            <a:pPr algn="l"/>
            <a:r>
              <a:rPr lang="en-US" sz="743" b="1" i="0" dirty="0">
                <a:solidFill>
                  <a:schemeClr val="tx1"/>
                </a:solidFill>
                <a:latin typeface="Montserrat SemiBold" charset="0"/>
                <a:ea typeface="Montserrat SemiBold" charset="0"/>
                <a:cs typeface="Montserrat SemiBold" charset="0"/>
              </a:rPr>
              <a:t>voodoo</a:t>
            </a:r>
          </a:p>
        </p:txBody>
      </p:sp>
      <p:cxnSp>
        <p:nvCxnSpPr>
          <p:cNvPr id="18" name="Straight Connector 17"/>
          <p:cNvCxnSpPr/>
          <p:nvPr userDrawn="1"/>
        </p:nvCxnSpPr>
        <p:spPr>
          <a:xfrm>
            <a:off x="260178" y="3841143"/>
            <a:ext cx="3317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260178" y="3931258"/>
            <a:ext cx="16586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Slide Number Placeholder 24"/>
          <p:cNvSpPr txBox="1">
            <a:spLocks/>
          </p:cNvSpPr>
          <p:nvPr userDrawn="1"/>
        </p:nvSpPr>
        <p:spPr>
          <a:xfrm>
            <a:off x="0" y="7226392"/>
            <a:ext cx="828178" cy="413808"/>
          </a:xfrm>
          <a:prstGeom prst="rect">
            <a:avLst/>
          </a:prstGeom>
        </p:spPr>
        <p:txBody>
          <a:bodyPr vert="horz" lIns="75438" tIns="37719" rIns="75438" bIns="37719"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z="660" b="1" i="0" smtClean="0">
                <a:solidFill>
                  <a:schemeClr val="tx1"/>
                </a:solidFill>
                <a:latin typeface="Open Sans SemiBold" charset="0"/>
                <a:ea typeface="Open Sans SemiBold" charset="0"/>
                <a:cs typeface="Open Sans SemiBold" charset="0"/>
              </a:rPr>
              <a:pPr algn="ctr"/>
              <a:t>‹#›</a:t>
            </a:fld>
            <a:endParaRPr lang="en-US" sz="660" b="1" i="0" dirty="0">
              <a:solidFill>
                <a:schemeClr val="tx1"/>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1905674247"/>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 id="2147484136" r:id="rId13"/>
    <p:sldLayoutId id="2147484137" r:id="rId14"/>
    <p:sldLayoutId id="2147484138" r:id="rId15"/>
    <p:sldLayoutId id="2147484139" r:id="rId16"/>
    <p:sldLayoutId id="2147484140" r:id="rId17"/>
    <p:sldLayoutId id="2147484141" r:id="rId18"/>
    <p:sldLayoutId id="2147484142" r:id="rId19"/>
    <p:sldLayoutId id="2147484143" r:id="rId20"/>
    <p:sldLayoutId id="2147484144" r:id="rId21"/>
    <p:sldLayoutId id="2147484145" r:id="rId22"/>
    <p:sldLayoutId id="2147484146" r:id="rId23"/>
    <p:sldLayoutId id="2147484147" r:id="rId24"/>
    <p:sldLayoutId id="2147484148" r:id="rId25"/>
    <p:sldLayoutId id="2147484149" r:id="rId26"/>
    <p:sldLayoutId id="2147484150" r:id="rId27"/>
    <p:sldLayoutId id="2147484151" r:id="rId28"/>
    <p:sldLayoutId id="2147484152" r:id="rId29"/>
    <p:sldLayoutId id="2147484153" r:id="rId30"/>
    <p:sldLayoutId id="2147484154" r:id="rId31"/>
    <p:sldLayoutId id="2147484155" r:id="rId32"/>
    <p:sldLayoutId id="2147484156" r:id="rId33"/>
    <p:sldLayoutId id="2147484157" r:id="rId34"/>
    <p:sldLayoutId id="2147484158" r:id="rId35"/>
    <p:sldLayoutId id="2147484159" r:id="rId36"/>
    <p:sldLayoutId id="2147484160" r:id="rId37"/>
    <p:sldLayoutId id="2147484161" r:id="rId38"/>
    <p:sldLayoutId id="2147484162" r:id="rId39"/>
    <p:sldLayoutId id="2147484163" r:id="rId40"/>
    <p:sldLayoutId id="2147484164" r:id="rId41"/>
    <p:sldLayoutId id="2147484165" r:id="rId42"/>
    <p:sldLayoutId id="2147484166" r:id="rId43"/>
    <p:sldLayoutId id="2147484168" r:id="rId44"/>
    <p:sldLayoutId id="2147484169" r:id="rId45"/>
    <p:sldLayoutId id="2147484170" r:id="rId46"/>
    <p:sldLayoutId id="2147484171" r:id="rId47"/>
    <p:sldLayoutId id="2147484172" r:id="rId48"/>
    <p:sldLayoutId id="2147484173" r:id="rId49"/>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3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decel="50000" fill="hold" nodeType="withEffect">
                                  <p:stCondLst>
                                    <p:cond delay="5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1" decel="5000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hf hdr="0" ftr="0" dt="0"/>
  <p:txStyles>
    <p:titleStyle>
      <a:lvl1pPr algn="l" defTabSz="754312" rtl="0" eaLnBrk="1" latinLnBrk="0" hangingPunct="1">
        <a:lnSpc>
          <a:spcPct val="80000"/>
        </a:lnSpc>
        <a:spcBef>
          <a:spcPct val="0"/>
        </a:spcBef>
        <a:buNone/>
        <a:defRPr sz="2970" b="1" i="0" kern="1200" spc="-83" baseline="0">
          <a:solidFill>
            <a:schemeClr val="tx1"/>
          </a:solidFill>
          <a:latin typeface="Montserrat" charset="0"/>
          <a:ea typeface="Montserrat" charset="0"/>
          <a:cs typeface="Montserrat" charset="0"/>
        </a:defRPr>
      </a:lvl1pPr>
    </p:titleStyle>
    <p:bodyStyle>
      <a:lvl1pPr marL="0" indent="0" algn="l" defTabSz="754312" rtl="0" eaLnBrk="1" latinLnBrk="0" hangingPunct="1">
        <a:lnSpc>
          <a:spcPct val="150000"/>
        </a:lnSpc>
        <a:spcBef>
          <a:spcPts val="825"/>
        </a:spcBef>
        <a:buFont typeface="Arial" panose="020B0604020202020204" pitchFamily="34" charset="0"/>
        <a:buNone/>
        <a:defRPr sz="2310" kern="1200">
          <a:solidFill>
            <a:schemeClr val="tx1"/>
          </a:solidFill>
          <a:latin typeface="+mn-lt"/>
          <a:ea typeface="+mn-ea"/>
          <a:cs typeface="+mn-cs"/>
        </a:defRPr>
      </a:lvl1pPr>
      <a:lvl2pPr marL="0" indent="0" algn="l" defTabSz="754312" rtl="0" eaLnBrk="1" latinLnBrk="0" hangingPunct="1">
        <a:lnSpc>
          <a:spcPct val="150000"/>
        </a:lnSpc>
        <a:spcBef>
          <a:spcPts val="412"/>
        </a:spcBef>
        <a:buFont typeface="Arial" panose="020B0604020202020204" pitchFamily="34" charset="0"/>
        <a:buNone/>
        <a:defRPr sz="1485" kern="1200">
          <a:solidFill>
            <a:schemeClr val="tx1"/>
          </a:solidFill>
          <a:latin typeface="+mn-lt"/>
          <a:ea typeface="+mn-ea"/>
          <a:cs typeface="+mn-cs"/>
        </a:defRPr>
      </a:lvl2pPr>
      <a:lvl3pPr marL="0" indent="0" algn="l" defTabSz="754312" rtl="0" eaLnBrk="1" latinLnBrk="0" hangingPunct="1">
        <a:lnSpc>
          <a:spcPct val="150000"/>
        </a:lnSpc>
        <a:spcBef>
          <a:spcPts val="412"/>
        </a:spcBef>
        <a:buFont typeface="Arial" panose="020B0604020202020204" pitchFamily="34" charset="0"/>
        <a:buNone/>
        <a:defRPr sz="990" kern="1200">
          <a:solidFill>
            <a:schemeClr val="tx1"/>
          </a:solidFill>
          <a:latin typeface="+mn-lt"/>
          <a:ea typeface="+mn-ea"/>
          <a:cs typeface="+mn-cs"/>
        </a:defRPr>
      </a:lvl3pPr>
      <a:lvl4pPr marL="0" indent="0" algn="l" defTabSz="754312" rtl="0" eaLnBrk="1" latinLnBrk="0" hangingPunct="1">
        <a:lnSpc>
          <a:spcPct val="150000"/>
        </a:lnSpc>
        <a:spcBef>
          <a:spcPts val="412"/>
        </a:spcBef>
        <a:buFont typeface="Arial" panose="020B0604020202020204" pitchFamily="34" charset="0"/>
        <a:buNone/>
        <a:defRPr sz="825" kern="1200">
          <a:solidFill>
            <a:schemeClr val="tx1">
              <a:alpha val="70000"/>
            </a:schemeClr>
          </a:solidFill>
          <a:latin typeface="+mn-lt"/>
          <a:ea typeface="+mn-ea"/>
          <a:cs typeface="+mn-cs"/>
        </a:defRPr>
      </a:lvl4pPr>
      <a:lvl5pPr marL="0" indent="0" algn="l" defTabSz="754312" rtl="0" eaLnBrk="1" latinLnBrk="0" hangingPunct="1">
        <a:lnSpc>
          <a:spcPct val="150000"/>
        </a:lnSpc>
        <a:spcBef>
          <a:spcPts val="412"/>
        </a:spcBef>
        <a:buFont typeface="Arial" panose="020B0604020202020204" pitchFamily="34" charset="0"/>
        <a:buNone/>
        <a:defRPr sz="825" kern="1200" baseline="0">
          <a:solidFill>
            <a:schemeClr val="tx1">
              <a:alpha val="50000"/>
            </a:schemeClr>
          </a:solidFill>
          <a:latin typeface="+mn-lt"/>
          <a:ea typeface="+mn-ea"/>
          <a:cs typeface="+mn-cs"/>
        </a:defRPr>
      </a:lvl5pPr>
      <a:lvl6pPr marL="2074359" indent="-188579" algn="l" defTabSz="754312" rtl="0" eaLnBrk="1" latinLnBrk="0" hangingPunct="1">
        <a:lnSpc>
          <a:spcPct val="90000"/>
        </a:lnSpc>
        <a:spcBef>
          <a:spcPts val="412"/>
        </a:spcBef>
        <a:buFont typeface="Arial" panose="020B0604020202020204" pitchFamily="34" charset="0"/>
        <a:buChar char="•"/>
        <a:defRPr sz="1485" kern="1200">
          <a:solidFill>
            <a:schemeClr val="tx1"/>
          </a:solidFill>
          <a:latin typeface="+mn-lt"/>
          <a:ea typeface="+mn-ea"/>
          <a:cs typeface="+mn-cs"/>
        </a:defRPr>
      </a:lvl6pPr>
      <a:lvl7pPr marL="2451516" indent="-188579" algn="l" defTabSz="754312" rtl="0" eaLnBrk="1" latinLnBrk="0" hangingPunct="1">
        <a:lnSpc>
          <a:spcPct val="90000"/>
        </a:lnSpc>
        <a:spcBef>
          <a:spcPts val="412"/>
        </a:spcBef>
        <a:buFont typeface="Arial" panose="020B0604020202020204" pitchFamily="34" charset="0"/>
        <a:buChar char="•"/>
        <a:defRPr sz="1485" kern="1200">
          <a:solidFill>
            <a:schemeClr val="tx1"/>
          </a:solidFill>
          <a:latin typeface="+mn-lt"/>
          <a:ea typeface="+mn-ea"/>
          <a:cs typeface="+mn-cs"/>
        </a:defRPr>
      </a:lvl7pPr>
      <a:lvl8pPr marL="2828671" indent="-188579" algn="l" defTabSz="754312" rtl="0" eaLnBrk="1" latinLnBrk="0" hangingPunct="1">
        <a:lnSpc>
          <a:spcPct val="90000"/>
        </a:lnSpc>
        <a:spcBef>
          <a:spcPts val="412"/>
        </a:spcBef>
        <a:buFont typeface="Arial" panose="020B0604020202020204" pitchFamily="34" charset="0"/>
        <a:buChar char="•"/>
        <a:defRPr sz="1485" kern="1200">
          <a:solidFill>
            <a:schemeClr val="tx1"/>
          </a:solidFill>
          <a:latin typeface="+mn-lt"/>
          <a:ea typeface="+mn-ea"/>
          <a:cs typeface="+mn-cs"/>
        </a:defRPr>
      </a:lvl8pPr>
      <a:lvl9pPr marL="3205826" indent="-188579" algn="l" defTabSz="754312" rtl="0" eaLnBrk="1" latinLnBrk="0" hangingPunct="1">
        <a:lnSpc>
          <a:spcPct val="90000"/>
        </a:lnSpc>
        <a:spcBef>
          <a:spcPts val="412"/>
        </a:spcBef>
        <a:buFont typeface="Arial" panose="020B0604020202020204" pitchFamily="34" charset="0"/>
        <a:buChar char="•"/>
        <a:defRPr sz="1485" kern="1200">
          <a:solidFill>
            <a:schemeClr val="tx1"/>
          </a:solidFill>
          <a:latin typeface="+mn-lt"/>
          <a:ea typeface="+mn-ea"/>
          <a:cs typeface="+mn-cs"/>
        </a:defRPr>
      </a:lvl9pPr>
    </p:bodyStyle>
    <p:otherStyle>
      <a:defPPr>
        <a:defRPr lang="en-US"/>
      </a:defPPr>
      <a:lvl1pPr marL="0" algn="l" defTabSz="754312" rtl="0" eaLnBrk="1" latinLnBrk="0" hangingPunct="1">
        <a:defRPr sz="1485" kern="1200">
          <a:solidFill>
            <a:schemeClr val="tx1"/>
          </a:solidFill>
          <a:latin typeface="+mn-lt"/>
          <a:ea typeface="+mn-ea"/>
          <a:cs typeface="+mn-cs"/>
        </a:defRPr>
      </a:lvl1pPr>
      <a:lvl2pPr marL="377156" algn="l" defTabSz="754312" rtl="0" eaLnBrk="1" latinLnBrk="0" hangingPunct="1">
        <a:defRPr sz="1485" kern="1200">
          <a:solidFill>
            <a:schemeClr val="tx1"/>
          </a:solidFill>
          <a:latin typeface="+mn-lt"/>
          <a:ea typeface="+mn-ea"/>
          <a:cs typeface="+mn-cs"/>
        </a:defRPr>
      </a:lvl2pPr>
      <a:lvl3pPr marL="754312" algn="l" defTabSz="754312" rtl="0" eaLnBrk="1" latinLnBrk="0" hangingPunct="1">
        <a:defRPr sz="1485" kern="1200">
          <a:solidFill>
            <a:schemeClr val="tx1"/>
          </a:solidFill>
          <a:latin typeface="+mn-lt"/>
          <a:ea typeface="+mn-ea"/>
          <a:cs typeface="+mn-cs"/>
        </a:defRPr>
      </a:lvl3pPr>
      <a:lvl4pPr marL="1131469" algn="l" defTabSz="754312" rtl="0" eaLnBrk="1" latinLnBrk="0" hangingPunct="1">
        <a:defRPr sz="1485" kern="1200">
          <a:solidFill>
            <a:schemeClr val="tx1"/>
          </a:solidFill>
          <a:latin typeface="+mn-lt"/>
          <a:ea typeface="+mn-ea"/>
          <a:cs typeface="+mn-cs"/>
        </a:defRPr>
      </a:lvl4pPr>
      <a:lvl5pPr marL="1508625" algn="l" defTabSz="754312" rtl="0" eaLnBrk="1" latinLnBrk="0" hangingPunct="1">
        <a:defRPr sz="1485" kern="1200">
          <a:solidFill>
            <a:schemeClr val="tx1"/>
          </a:solidFill>
          <a:latin typeface="+mn-lt"/>
          <a:ea typeface="+mn-ea"/>
          <a:cs typeface="+mn-cs"/>
        </a:defRPr>
      </a:lvl5pPr>
      <a:lvl6pPr marL="1885780" algn="l" defTabSz="754312" rtl="0" eaLnBrk="1" latinLnBrk="0" hangingPunct="1">
        <a:defRPr sz="1485" kern="1200">
          <a:solidFill>
            <a:schemeClr val="tx1"/>
          </a:solidFill>
          <a:latin typeface="+mn-lt"/>
          <a:ea typeface="+mn-ea"/>
          <a:cs typeface="+mn-cs"/>
        </a:defRPr>
      </a:lvl6pPr>
      <a:lvl7pPr marL="2262936" algn="l" defTabSz="754312" rtl="0" eaLnBrk="1" latinLnBrk="0" hangingPunct="1">
        <a:defRPr sz="1485" kern="1200">
          <a:solidFill>
            <a:schemeClr val="tx1"/>
          </a:solidFill>
          <a:latin typeface="+mn-lt"/>
          <a:ea typeface="+mn-ea"/>
          <a:cs typeface="+mn-cs"/>
        </a:defRPr>
      </a:lvl7pPr>
      <a:lvl8pPr marL="2640092" algn="l" defTabSz="754312" rtl="0" eaLnBrk="1" latinLnBrk="0" hangingPunct="1">
        <a:defRPr sz="1485" kern="1200">
          <a:solidFill>
            <a:schemeClr val="tx1"/>
          </a:solidFill>
          <a:latin typeface="+mn-lt"/>
          <a:ea typeface="+mn-ea"/>
          <a:cs typeface="+mn-cs"/>
        </a:defRPr>
      </a:lvl8pPr>
      <a:lvl9pPr marL="3017249" algn="l" defTabSz="754312" rtl="0" eaLnBrk="1" latinLnBrk="0" hangingPunct="1">
        <a:defRPr sz="148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0" pos="3840">
          <p15:clr>
            <a:srgbClr val="F26B43"/>
          </p15:clr>
        </p15:guide>
        <p15:guide id="1" orient="horz" pos="2160">
          <p15:clr>
            <a:srgbClr val="F26B43"/>
          </p15:clr>
        </p15:guide>
        <p15:guide id="14" orient="horz" pos="346">
          <p15:clr>
            <a:srgbClr val="F26B43"/>
          </p15:clr>
        </p15:guide>
        <p15:guide id="27" orient="horz" pos="3952">
          <p15:clr>
            <a:srgbClr val="F26B43"/>
          </p15:clr>
        </p15:guide>
        <p15:guide id="28" pos="642">
          <p15:clr>
            <a:srgbClr val="F26B43"/>
          </p15:clr>
        </p15:guide>
        <p15:guide id="29" pos="7038">
          <p15:clr>
            <a:srgbClr val="F26B43"/>
          </p15:clr>
        </p15:guide>
        <p15:guide id="44">
          <p15:clr>
            <a:srgbClr val="F26B43"/>
          </p15:clr>
        </p15:guide>
        <p15:guide id="45" pos="7680">
          <p15:clr>
            <a:srgbClr val="F26B43"/>
          </p15:clr>
        </p15:guide>
        <p15:guide id="46" orient="horz">
          <p15:clr>
            <a:srgbClr val="F26B43"/>
          </p15:clr>
        </p15:guide>
        <p15:guide id="47" orient="horz" pos="4320">
          <p15:clr>
            <a:srgbClr val="F26B43"/>
          </p15:clr>
        </p15:guide>
        <p15:guide id="48" pos="1277">
          <p15:clr>
            <a:srgbClr val="F26B43"/>
          </p15:clr>
        </p15:guide>
        <p15:guide id="51" orient="horz" pos="709">
          <p15:clr>
            <a:srgbClr val="F26B43"/>
          </p15:clr>
        </p15:guide>
        <p15:guide id="52" pos="19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3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93E89C-2709-4784-8125-4FDBD7E31E00}"/>
              </a:ext>
            </a:extLst>
          </p:cNvPr>
          <p:cNvPicPr>
            <a:picLocks noChangeAspect="1"/>
          </p:cNvPicPr>
          <p:nvPr/>
        </p:nvPicPr>
        <p:blipFill>
          <a:blip r:embed="rId2"/>
          <a:stretch>
            <a:fillRect/>
          </a:stretch>
        </p:blipFill>
        <p:spPr>
          <a:xfrm>
            <a:off x="2787134" y="2193118"/>
            <a:ext cx="7309751" cy="3405364"/>
          </a:xfrm>
          <a:prstGeom prst="rect">
            <a:avLst/>
          </a:prstGeom>
        </p:spPr>
      </p:pic>
      <p:sp>
        <p:nvSpPr>
          <p:cNvPr id="19" name="Rectangle 18"/>
          <p:cNvSpPr/>
          <p:nvPr/>
        </p:nvSpPr>
        <p:spPr>
          <a:xfrm>
            <a:off x="2744248" y="2214845"/>
            <a:ext cx="7352637" cy="3405364"/>
          </a:xfrm>
          <a:prstGeom prst="rect">
            <a:avLst/>
          </a:prstGeom>
          <a:solidFill>
            <a:srgbClr val="5283AC">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 name="Picture Placeholder 2">
            <a:extLst>
              <a:ext uri="{FF2B5EF4-FFF2-40B4-BE49-F238E27FC236}">
                <a16:creationId xmlns:a16="http://schemas.microsoft.com/office/drawing/2014/main" id="{CD19B545-1F22-7449-A317-F3185EEEB54D}"/>
              </a:ext>
            </a:extLst>
          </p:cNvPr>
          <p:cNvSpPr>
            <a:spLocks noGrp="1"/>
          </p:cNvSpPr>
          <p:nvPr>
            <p:ph type="pic" sz="quarter" idx="12"/>
          </p:nvPr>
        </p:nvSpPr>
        <p:spPr>
          <a:solidFill>
            <a:srgbClr val="15477B"/>
          </a:solidFill>
        </p:spPr>
      </p:sp>
      <p:sp>
        <p:nvSpPr>
          <p:cNvPr id="4" name="Title 3"/>
          <p:cNvSpPr>
            <a:spLocks noGrp="1"/>
          </p:cNvSpPr>
          <p:nvPr>
            <p:ph type="title"/>
          </p:nvPr>
        </p:nvSpPr>
        <p:spPr>
          <a:xfrm>
            <a:off x="3758391" y="719826"/>
            <a:ext cx="5968736" cy="1416491"/>
          </a:xfrm>
        </p:spPr>
        <p:txBody>
          <a:bodyPr/>
          <a:lstStyle/>
          <a:p>
            <a:r>
              <a:rPr lang="en-US" dirty="0">
                <a:solidFill>
                  <a:srgbClr val="15477B"/>
                </a:solidFill>
              </a:rPr>
              <a:t>Lane Council of Governments</a:t>
            </a:r>
            <a:br>
              <a:rPr lang="en-US" dirty="0">
                <a:solidFill>
                  <a:srgbClr val="15477B"/>
                </a:solidFill>
              </a:rPr>
            </a:br>
            <a:r>
              <a:rPr lang="en-US" dirty="0">
                <a:solidFill>
                  <a:srgbClr val="FCB11B"/>
                </a:solidFill>
              </a:rPr>
              <a:t>Future Multi-Agency Regional GIS – Phase III</a:t>
            </a:r>
          </a:p>
        </p:txBody>
      </p:sp>
      <p:sp>
        <p:nvSpPr>
          <p:cNvPr id="10" name="TextBox 9"/>
          <p:cNvSpPr txBox="1"/>
          <p:nvPr/>
        </p:nvSpPr>
        <p:spPr>
          <a:xfrm>
            <a:off x="3949831" y="5941957"/>
            <a:ext cx="5777296" cy="753247"/>
          </a:xfrm>
          <a:prstGeom prst="rect">
            <a:avLst/>
          </a:prstGeom>
          <a:noFill/>
        </p:spPr>
        <p:txBody>
          <a:bodyPr wrap="square" lIns="0" tIns="29700" rIns="178200" bIns="29700" rtlCol="0">
            <a:spAutoFit/>
          </a:bodyPr>
          <a:lstStyle/>
          <a:p>
            <a:pPr algn="ctr">
              <a:lnSpc>
                <a:spcPct val="130000"/>
              </a:lnSpc>
            </a:pPr>
            <a:r>
              <a:rPr lang="en-US" sz="1155" b="1" dirty="0"/>
              <a:t>PLANNING, DESIGNING, AND IMPLEMENTING AWARD WINNING SOLUTIONS THAT CHANGE THE WAY LOCAL GOVERNMENT ORGANIZATIONS CONDUCT BUSINESS</a:t>
            </a:r>
          </a:p>
        </p:txBody>
      </p:sp>
      <p:sp>
        <p:nvSpPr>
          <p:cNvPr id="8" name="Rectangle 7"/>
          <p:cNvSpPr/>
          <p:nvPr/>
        </p:nvSpPr>
        <p:spPr>
          <a:xfrm>
            <a:off x="2745603" y="3979266"/>
            <a:ext cx="845774" cy="1882625"/>
          </a:xfrm>
          <a:prstGeom prst="rect">
            <a:avLst/>
          </a:prstGeom>
          <a:solidFill>
            <a:schemeClr val="accent1"/>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297000" rtlCol="0" anchor="ctr"/>
          <a:lstStyle/>
          <a:p>
            <a:pPr algn="r"/>
            <a:endParaRPr lang="en-US" sz="1155" b="1" dirty="0">
              <a:latin typeface="Open Sans" charset="0"/>
              <a:ea typeface="Open Sans" charset="0"/>
              <a:cs typeface="Open Sans" charset="0"/>
            </a:endParaRPr>
          </a:p>
        </p:txBody>
      </p:sp>
      <p:sp>
        <p:nvSpPr>
          <p:cNvPr id="9" name="Freeform 35">
            <a:extLst>
              <a:ext uri="{FF2B5EF4-FFF2-40B4-BE49-F238E27FC236}">
                <a16:creationId xmlns:a16="http://schemas.microsoft.com/office/drawing/2014/main" id="{3A26843F-2528-4C20-8A0C-A36C00DC2D7D}"/>
              </a:ext>
            </a:extLst>
          </p:cNvPr>
          <p:cNvSpPr>
            <a:spLocks/>
          </p:cNvSpPr>
          <p:nvPr/>
        </p:nvSpPr>
        <p:spPr bwMode="auto">
          <a:xfrm>
            <a:off x="3040751" y="5416078"/>
            <a:ext cx="252769" cy="204131"/>
          </a:xfrm>
          <a:custGeom>
            <a:avLst/>
            <a:gdLst>
              <a:gd name="T0" fmla="*/ 159 w 160"/>
              <a:gd name="T1" fmla="*/ 66 h 128"/>
              <a:gd name="T2" fmla="*/ 98 w 160"/>
              <a:gd name="T3" fmla="*/ 127 h 128"/>
              <a:gd name="T4" fmla="*/ 96 w 160"/>
              <a:gd name="T5" fmla="*/ 128 h 128"/>
              <a:gd name="T6" fmla="*/ 94 w 160"/>
              <a:gd name="T7" fmla="*/ 127 h 128"/>
              <a:gd name="T8" fmla="*/ 94 w 160"/>
              <a:gd name="T9" fmla="*/ 124 h 128"/>
              <a:gd name="T10" fmla="*/ 152 w 160"/>
              <a:gd name="T11" fmla="*/ 66 h 128"/>
              <a:gd name="T12" fmla="*/ 2 w 160"/>
              <a:gd name="T13" fmla="*/ 66 h 128"/>
              <a:gd name="T14" fmla="*/ 0 w 160"/>
              <a:gd name="T15" fmla="*/ 64 h 128"/>
              <a:gd name="T16" fmla="*/ 2 w 160"/>
              <a:gd name="T17" fmla="*/ 61 h 128"/>
              <a:gd name="T18" fmla="*/ 152 w 160"/>
              <a:gd name="T19" fmla="*/ 61 h 128"/>
              <a:gd name="T20" fmla="*/ 94 w 160"/>
              <a:gd name="T21" fmla="*/ 4 h 128"/>
              <a:gd name="T22" fmla="*/ 94 w 160"/>
              <a:gd name="T23" fmla="*/ 1 h 128"/>
              <a:gd name="T24" fmla="*/ 98 w 160"/>
              <a:gd name="T25" fmla="*/ 1 h 128"/>
              <a:gd name="T26" fmla="*/ 159 w 160"/>
              <a:gd name="T27" fmla="*/ 62 h 128"/>
              <a:gd name="T28" fmla="*/ 160 w 160"/>
              <a:gd name="T29" fmla="*/ 63 h 128"/>
              <a:gd name="T30" fmla="*/ 160 w 160"/>
              <a:gd name="T31" fmla="*/ 63 h 128"/>
              <a:gd name="T32" fmla="*/ 160 w 160"/>
              <a:gd name="T33" fmla="*/ 63 h 128"/>
              <a:gd name="T34" fmla="*/ 160 w 160"/>
              <a:gd name="T35" fmla="*/ 64 h 128"/>
              <a:gd name="T36" fmla="*/ 159 w 160"/>
              <a:gd name="T37" fmla="*/ 6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 h="128">
                <a:moveTo>
                  <a:pt x="159" y="66"/>
                </a:moveTo>
                <a:cubicBezTo>
                  <a:pt x="98" y="127"/>
                  <a:pt x="98" y="127"/>
                  <a:pt x="98" y="127"/>
                </a:cubicBezTo>
                <a:cubicBezTo>
                  <a:pt x="97" y="128"/>
                  <a:pt x="97" y="128"/>
                  <a:pt x="96" y="128"/>
                </a:cubicBezTo>
                <a:cubicBezTo>
                  <a:pt x="95" y="128"/>
                  <a:pt x="95" y="128"/>
                  <a:pt x="94" y="127"/>
                </a:cubicBezTo>
                <a:cubicBezTo>
                  <a:pt x="93" y="126"/>
                  <a:pt x="93" y="125"/>
                  <a:pt x="94" y="124"/>
                </a:cubicBezTo>
                <a:cubicBezTo>
                  <a:pt x="152" y="66"/>
                  <a:pt x="152" y="66"/>
                  <a:pt x="152" y="66"/>
                </a:cubicBezTo>
                <a:cubicBezTo>
                  <a:pt x="2" y="66"/>
                  <a:pt x="2" y="66"/>
                  <a:pt x="2" y="66"/>
                </a:cubicBezTo>
                <a:cubicBezTo>
                  <a:pt x="1" y="66"/>
                  <a:pt x="0" y="65"/>
                  <a:pt x="0" y="64"/>
                </a:cubicBezTo>
                <a:cubicBezTo>
                  <a:pt x="0" y="63"/>
                  <a:pt x="1" y="61"/>
                  <a:pt x="2" y="61"/>
                </a:cubicBezTo>
                <a:cubicBezTo>
                  <a:pt x="152" y="61"/>
                  <a:pt x="152" y="61"/>
                  <a:pt x="152" y="61"/>
                </a:cubicBezTo>
                <a:cubicBezTo>
                  <a:pt x="94" y="4"/>
                  <a:pt x="94" y="4"/>
                  <a:pt x="94" y="4"/>
                </a:cubicBezTo>
                <a:cubicBezTo>
                  <a:pt x="93" y="3"/>
                  <a:pt x="93" y="2"/>
                  <a:pt x="94" y="1"/>
                </a:cubicBezTo>
                <a:cubicBezTo>
                  <a:pt x="95" y="0"/>
                  <a:pt x="97" y="0"/>
                  <a:pt x="98" y="1"/>
                </a:cubicBezTo>
                <a:cubicBezTo>
                  <a:pt x="159" y="62"/>
                  <a:pt x="159" y="62"/>
                  <a:pt x="159" y="62"/>
                </a:cubicBezTo>
                <a:cubicBezTo>
                  <a:pt x="159" y="62"/>
                  <a:pt x="160" y="62"/>
                  <a:pt x="160" y="63"/>
                </a:cubicBezTo>
                <a:cubicBezTo>
                  <a:pt x="160" y="63"/>
                  <a:pt x="160" y="63"/>
                  <a:pt x="160" y="63"/>
                </a:cubicBezTo>
                <a:cubicBezTo>
                  <a:pt x="160" y="63"/>
                  <a:pt x="160" y="63"/>
                  <a:pt x="160" y="63"/>
                </a:cubicBezTo>
                <a:cubicBezTo>
                  <a:pt x="160" y="64"/>
                  <a:pt x="160" y="64"/>
                  <a:pt x="160" y="64"/>
                </a:cubicBezTo>
                <a:cubicBezTo>
                  <a:pt x="160" y="65"/>
                  <a:pt x="160" y="65"/>
                  <a:pt x="159" y="66"/>
                </a:cubicBezTo>
                <a:close/>
              </a:path>
            </a:pathLst>
          </a:custGeom>
          <a:solidFill>
            <a:srgbClr val="FFFFFF"/>
          </a:solidFill>
          <a:ln>
            <a:noFill/>
          </a:ln>
          <a:extLst/>
        </p:spPr>
        <p:txBody>
          <a:bodyPr vert="horz" wrap="square" lIns="75438" tIns="37719" rIns="75438" bIns="37719" numCol="1" anchor="t" anchorCtr="0" compatLnSpc="1">
            <a:prstTxWarp prst="textNoShape">
              <a:avLst/>
            </a:prstTxWarp>
          </a:bodyPr>
          <a:lstStyle/>
          <a:p>
            <a:endParaRPr lang="en-US" sz="1485"/>
          </a:p>
        </p:txBody>
      </p:sp>
      <p:pic>
        <p:nvPicPr>
          <p:cNvPr id="18" name="Picture 1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88918" y="1474463"/>
            <a:ext cx="1822036" cy="1822036"/>
          </a:xfrm>
          <a:prstGeom prst="rect">
            <a:avLst/>
          </a:prstGeom>
        </p:spPr>
      </p:pic>
      <p:cxnSp>
        <p:nvCxnSpPr>
          <p:cNvPr id="11" name="Straight Connector 10"/>
          <p:cNvCxnSpPr/>
          <p:nvPr/>
        </p:nvCxnSpPr>
        <p:spPr>
          <a:xfrm>
            <a:off x="8865164" y="7142949"/>
            <a:ext cx="548640" cy="0"/>
          </a:xfrm>
          <a:prstGeom prst="line">
            <a:avLst/>
          </a:prstGeom>
          <a:ln>
            <a:solidFill>
              <a:srgbClr val="FF9F1B"/>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754293" y="7210603"/>
            <a:ext cx="1039067" cy="276999"/>
          </a:xfrm>
          <a:prstGeom prst="rect">
            <a:avLst/>
          </a:prstGeom>
          <a:noFill/>
        </p:spPr>
        <p:txBody>
          <a:bodyPr wrap="none" rtlCol="0">
            <a:spAutoFit/>
          </a:bodyPr>
          <a:lstStyle/>
          <a:p>
            <a:r>
              <a:rPr lang="en-US" sz="1200" dirty="0">
                <a:solidFill>
                  <a:srgbClr val="15477B"/>
                </a:solidFill>
                <a:latin typeface="Montserrat" panose="00000500000000000000" pitchFamily="50" charset="0"/>
                <a:ea typeface="Roboto Light" charset="0"/>
                <a:cs typeface="Roboto Light" charset="0"/>
              </a:rPr>
              <a:t>Geotg.com</a:t>
            </a:r>
          </a:p>
        </p:txBody>
      </p:sp>
    </p:spTree>
    <p:extLst>
      <p:ext uri="{BB962C8B-B14F-4D97-AF65-F5344CB8AC3E}">
        <p14:creationId xmlns:p14="http://schemas.microsoft.com/office/powerpoint/2010/main" val="19585691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8"/>
                                        </p:tgtEl>
                                      </p:cBhvr>
                                      <p:by x="105000" y="105000"/>
                                    </p:animScale>
                                  </p:childTnLst>
                                </p:cTn>
                              </p:par>
                              <p:par>
                                <p:cTn id="10" presetID="22" presetClass="entr" presetSubtype="8" fill="hold" grpId="0" nodeType="withEffect">
                                  <p:stCondLst>
                                    <p:cond delay="15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p:stCondLst>
                                    <p:cond delay="1500"/>
                                  </p:stCondLst>
                                  <p:childTnLst>
                                    <p:animScale>
                                      <p:cBhvr>
                                        <p:cTn id="14" dur="500" fill="hold"/>
                                        <p:tgtEl>
                                          <p:spTgt spid="9"/>
                                        </p:tgtEl>
                                      </p:cBhvr>
                                      <p:by x="120000" y="120000"/>
                                    </p:animScale>
                                  </p:childTnLst>
                                </p:cTn>
                              </p:par>
                              <p:par>
                                <p:cTn id="15" presetID="2" presetClass="entr" presetSubtype="4" decel="5000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000" fill="hold"/>
                                        <p:tgtEl>
                                          <p:spTgt spid="10"/>
                                        </p:tgtEl>
                                        <p:attrNameLst>
                                          <p:attrName>ppt_x</p:attrName>
                                        </p:attrNameLst>
                                      </p:cBhvr>
                                      <p:tavLst>
                                        <p:tav tm="0">
                                          <p:val>
                                            <p:strVal val="#ppt_x"/>
                                          </p:val>
                                        </p:tav>
                                        <p:tav tm="100000">
                                          <p:val>
                                            <p:strVal val="#ppt_x"/>
                                          </p:val>
                                        </p:tav>
                                      </p:tavLst>
                                    </p:anim>
                                    <p:anim calcmode="lin" valueType="num">
                                      <p:cBhvr additive="base">
                                        <p:cTn id="1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P spid="8" grpId="1" animBg="1"/>
      <p:bldP spid="9" grpId="0" animBg="1"/>
      <p:bldP spid="9"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22975" y="383832"/>
            <a:ext cx="2523927" cy="1416491"/>
          </a:xfrm>
        </p:spPr>
        <p:txBody>
          <a:bodyPr/>
          <a:lstStyle/>
          <a:p>
            <a:r>
              <a:rPr lang="en-US" sz="3200" dirty="0">
                <a:solidFill>
                  <a:srgbClr val="FCB11B"/>
                </a:solidFill>
              </a:rPr>
              <a:t>Governance Recap</a:t>
            </a:r>
            <a:endParaRPr lang="en-US" sz="3200" dirty="0">
              <a:solidFill>
                <a:schemeClr val="accent1"/>
              </a:solidFill>
            </a:endParaRPr>
          </a:p>
        </p:txBody>
      </p:sp>
      <p:cxnSp>
        <p:nvCxnSpPr>
          <p:cNvPr id="12" name="Straight Connector 11"/>
          <p:cNvCxnSpPr>
            <a:cxnSpLocks/>
          </p:cNvCxnSpPr>
          <p:nvPr/>
        </p:nvCxnSpPr>
        <p:spPr>
          <a:xfrm>
            <a:off x="3361759" y="2199907"/>
            <a:ext cx="5148925"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a:off x="3957758" y="7494355"/>
            <a:ext cx="5204169"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441769" y="2955915"/>
            <a:ext cx="5417300" cy="1714472"/>
          </a:xfrm>
          <a:prstGeom prst="rect">
            <a:avLst/>
          </a:prstGeom>
          <a:noFill/>
        </p:spPr>
        <p:txBody>
          <a:bodyPr wrap="square" lIns="0" tIns="29700" rIns="178200" bIns="29700" rtlCol="0">
            <a:spAutoFit/>
          </a:bodyPr>
          <a:lstStyle/>
          <a:p>
            <a:pPr>
              <a:lnSpc>
                <a:spcPct val="130000"/>
              </a:lnSpc>
              <a:spcBef>
                <a:spcPts val="825"/>
              </a:spcBef>
            </a:pPr>
            <a:br>
              <a:rPr lang="en-US" sz="1400" b="1" dirty="0">
                <a:solidFill>
                  <a:schemeClr val="tx1">
                    <a:alpha val="70000"/>
                  </a:schemeClr>
                </a:solidFill>
              </a:rPr>
            </a:br>
            <a:r>
              <a:rPr lang="en-US" sz="3600" b="1" dirty="0">
                <a:solidFill>
                  <a:schemeClr val="tx1">
                    <a:alpha val="70000"/>
                  </a:schemeClr>
                </a:solidFill>
              </a:rPr>
              <a:t>Final Thoughts on Governance?</a:t>
            </a:r>
            <a:endParaRPr lang="en-US" sz="1400" b="1" dirty="0">
              <a:solidFill>
                <a:schemeClr val="tx1">
                  <a:alpha val="70000"/>
                </a:schemeClr>
              </a:solidFill>
            </a:endParaRPr>
          </a:p>
        </p:txBody>
      </p:sp>
      <p:sp>
        <p:nvSpPr>
          <p:cNvPr id="8" name="Picture Placeholder 7">
            <a:extLst>
              <a:ext uri="{FF2B5EF4-FFF2-40B4-BE49-F238E27FC236}">
                <a16:creationId xmlns:a16="http://schemas.microsoft.com/office/drawing/2014/main" id="{D92AA4C4-0C1C-4384-83DA-7A913B813932}"/>
              </a:ext>
            </a:extLst>
          </p:cNvPr>
          <p:cNvSpPr>
            <a:spLocks noGrp="1"/>
          </p:cNvSpPr>
          <p:nvPr>
            <p:ph type="pic" sz="quarter" idx="15"/>
          </p:nvPr>
        </p:nvSpPr>
        <p:spPr>
          <a:xfrm>
            <a:off x="564633" y="1953495"/>
            <a:ext cx="2523928" cy="2595307"/>
          </a:xfrm>
        </p:spPr>
      </p:sp>
      <p:grpSp>
        <p:nvGrpSpPr>
          <p:cNvPr id="37" name="Group 36"/>
          <p:cNvGrpSpPr/>
          <p:nvPr/>
        </p:nvGrpSpPr>
        <p:grpSpPr>
          <a:xfrm rot="10800000">
            <a:off x="2094010" y="4205146"/>
            <a:ext cx="845774" cy="1887197"/>
            <a:chOff x="11176980" y="2289977"/>
            <a:chExt cx="1025180" cy="2287512"/>
          </a:xfrm>
        </p:grpSpPr>
        <p:sp>
          <p:nvSpPr>
            <p:cNvPr id="31" name="Rectangle 30"/>
            <p:cNvSpPr/>
            <p:nvPr/>
          </p:nvSpPr>
          <p:spPr>
            <a:xfrm>
              <a:off x="11176980" y="2289977"/>
              <a:ext cx="1025180" cy="2287512"/>
            </a:xfrm>
            <a:prstGeom prst="rect">
              <a:avLst/>
            </a:prstGeom>
            <a:solidFill>
              <a:schemeClr val="accent1"/>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297000" rtlCol="0" anchor="ctr"/>
            <a:lstStyle/>
            <a:p>
              <a:pPr algn="r"/>
              <a:endParaRPr lang="en-US" sz="1155" b="1" dirty="0">
                <a:latin typeface="Open Sans" charset="0"/>
                <a:ea typeface="Open Sans" charset="0"/>
                <a:cs typeface="Open Sans" charset="0"/>
              </a:endParaRPr>
            </a:p>
          </p:txBody>
        </p:sp>
        <p:sp>
          <p:nvSpPr>
            <p:cNvPr id="32" name="Freeform 35">
              <a:extLst>
                <a:ext uri="{FF2B5EF4-FFF2-40B4-BE49-F238E27FC236}">
                  <a16:creationId xmlns:a16="http://schemas.microsoft.com/office/drawing/2014/main" id="{3A26843F-2528-4C20-8A0C-A36C00DC2D7D}"/>
                </a:ext>
              </a:extLst>
            </p:cNvPr>
            <p:cNvSpPr>
              <a:spLocks/>
            </p:cNvSpPr>
            <p:nvPr/>
          </p:nvSpPr>
          <p:spPr bwMode="auto">
            <a:xfrm flipH="1">
              <a:off x="11516056" y="4132514"/>
              <a:ext cx="306387" cy="247432"/>
            </a:xfrm>
            <a:custGeom>
              <a:avLst/>
              <a:gdLst>
                <a:gd name="T0" fmla="*/ 159 w 160"/>
                <a:gd name="T1" fmla="*/ 66 h 128"/>
                <a:gd name="T2" fmla="*/ 98 w 160"/>
                <a:gd name="T3" fmla="*/ 127 h 128"/>
                <a:gd name="T4" fmla="*/ 96 w 160"/>
                <a:gd name="T5" fmla="*/ 128 h 128"/>
                <a:gd name="T6" fmla="*/ 94 w 160"/>
                <a:gd name="T7" fmla="*/ 127 h 128"/>
                <a:gd name="T8" fmla="*/ 94 w 160"/>
                <a:gd name="T9" fmla="*/ 124 h 128"/>
                <a:gd name="T10" fmla="*/ 152 w 160"/>
                <a:gd name="T11" fmla="*/ 66 h 128"/>
                <a:gd name="T12" fmla="*/ 2 w 160"/>
                <a:gd name="T13" fmla="*/ 66 h 128"/>
                <a:gd name="T14" fmla="*/ 0 w 160"/>
                <a:gd name="T15" fmla="*/ 64 h 128"/>
                <a:gd name="T16" fmla="*/ 2 w 160"/>
                <a:gd name="T17" fmla="*/ 61 h 128"/>
                <a:gd name="T18" fmla="*/ 152 w 160"/>
                <a:gd name="T19" fmla="*/ 61 h 128"/>
                <a:gd name="T20" fmla="*/ 94 w 160"/>
                <a:gd name="T21" fmla="*/ 4 h 128"/>
                <a:gd name="T22" fmla="*/ 94 w 160"/>
                <a:gd name="T23" fmla="*/ 1 h 128"/>
                <a:gd name="T24" fmla="*/ 98 w 160"/>
                <a:gd name="T25" fmla="*/ 1 h 128"/>
                <a:gd name="T26" fmla="*/ 159 w 160"/>
                <a:gd name="T27" fmla="*/ 62 h 128"/>
                <a:gd name="T28" fmla="*/ 160 w 160"/>
                <a:gd name="T29" fmla="*/ 63 h 128"/>
                <a:gd name="T30" fmla="*/ 160 w 160"/>
                <a:gd name="T31" fmla="*/ 63 h 128"/>
                <a:gd name="T32" fmla="*/ 160 w 160"/>
                <a:gd name="T33" fmla="*/ 63 h 128"/>
                <a:gd name="T34" fmla="*/ 160 w 160"/>
                <a:gd name="T35" fmla="*/ 64 h 128"/>
                <a:gd name="T36" fmla="*/ 159 w 160"/>
                <a:gd name="T37" fmla="*/ 6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 h="128">
                  <a:moveTo>
                    <a:pt x="159" y="66"/>
                  </a:moveTo>
                  <a:cubicBezTo>
                    <a:pt x="98" y="127"/>
                    <a:pt x="98" y="127"/>
                    <a:pt x="98" y="127"/>
                  </a:cubicBezTo>
                  <a:cubicBezTo>
                    <a:pt x="97" y="128"/>
                    <a:pt x="97" y="128"/>
                    <a:pt x="96" y="128"/>
                  </a:cubicBezTo>
                  <a:cubicBezTo>
                    <a:pt x="95" y="128"/>
                    <a:pt x="95" y="128"/>
                    <a:pt x="94" y="127"/>
                  </a:cubicBezTo>
                  <a:cubicBezTo>
                    <a:pt x="93" y="126"/>
                    <a:pt x="93" y="125"/>
                    <a:pt x="94" y="124"/>
                  </a:cubicBezTo>
                  <a:cubicBezTo>
                    <a:pt x="152" y="66"/>
                    <a:pt x="152" y="66"/>
                    <a:pt x="152" y="66"/>
                  </a:cubicBezTo>
                  <a:cubicBezTo>
                    <a:pt x="2" y="66"/>
                    <a:pt x="2" y="66"/>
                    <a:pt x="2" y="66"/>
                  </a:cubicBezTo>
                  <a:cubicBezTo>
                    <a:pt x="1" y="66"/>
                    <a:pt x="0" y="65"/>
                    <a:pt x="0" y="64"/>
                  </a:cubicBezTo>
                  <a:cubicBezTo>
                    <a:pt x="0" y="63"/>
                    <a:pt x="1" y="61"/>
                    <a:pt x="2" y="61"/>
                  </a:cubicBezTo>
                  <a:cubicBezTo>
                    <a:pt x="152" y="61"/>
                    <a:pt x="152" y="61"/>
                    <a:pt x="152" y="61"/>
                  </a:cubicBezTo>
                  <a:cubicBezTo>
                    <a:pt x="94" y="4"/>
                    <a:pt x="94" y="4"/>
                    <a:pt x="94" y="4"/>
                  </a:cubicBezTo>
                  <a:cubicBezTo>
                    <a:pt x="93" y="3"/>
                    <a:pt x="93" y="2"/>
                    <a:pt x="94" y="1"/>
                  </a:cubicBezTo>
                  <a:cubicBezTo>
                    <a:pt x="95" y="0"/>
                    <a:pt x="97" y="0"/>
                    <a:pt x="98" y="1"/>
                  </a:cubicBezTo>
                  <a:cubicBezTo>
                    <a:pt x="159" y="62"/>
                    <a:pt x="159" y="62"/>
                    <a:pt x="159" y="62"/>
                  </a:cubicBezTo>
                  <a:cubicBezTo>
                    <a:pt x="159" y="62"/>
                    <a:pt x="160" y="62"/>
                    <a:pt x="160" y="63"/>
                  </a:cubicBezTo>
                  <a:cubicBezTo>
                    <a:pt x="160" y="63"/>
                    <a:pt x="160" y="63"/>
                    <a:pt x="160" y="63"/>
                  </a:cubicBezTo>
                  <a:cubicBezTo>
                    <a:pt x="160" y="63"/>
                    <a:pt x="160" y="63"/>
                    <a:pt x="160" y="63"/>
                  </a:cubicBezTo>
                  <a:cubicBezTo>
                    <a:pt x="160" y="64"/>
                    <a:pt x="160" y="64"/>
                    <a:pt x="160" y="64"/>
                  </a:cubicBezTo>
                  <a:cubicBezTo>
                    <a:pt x="160" y="65"/>
                    <a:pt x="160" y="65"/>
                    <a:pt x="159" y="66"/>
                  </a:cubicBezTo>
                  <a:close/>
                </a:path>
              </a:pathLst>
            </a:custGeom>
            <a:solidFill>
              <a:srgbClr val="FFFFFF"/>
            </a:solidFill>
            <a:ln>
              <a:noFill/>
            </a:ln>
            <a:extLst/>
          </p:spPr>
          <p:txBody>
            <a:bodyPr vert="horz" wrap="square" lIns="75438" tIns="37719" rIns="75438" bIns="37719" numCol="1" anchor="t" anchorCtr="0" compatLnSpc="1">
              <a:prstTxWarp prst="textNoShape">
                <a:avLst/>
              </a:prstTxWarp>
            </a:bodyPr>
            <a:lstStyle/>
            <a:p>
              <a:endParaRPr lang="en-US" sz="1485"/>
            </a:p>
          </p:txBody>
        </p:sp>
      </p:grpSp>
    </p:spTree>
    <p:extLst>
      <p:ext uri="{BB962C8B-B14F-4D97-AF65-F5344CB8AC3E}">
        <p14:creationId xmlns:p14="http://schemas.microsoft.com/office/powerpoint/2010/main" val="27232676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110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1+#ppt_w/2"/>
                                          </p:val>
                                        </p:tav>
                                        <p:tav tm="100000">
                                          <p:val>
                                            <p:strVal val="#ppt_x"/>
                                          </p:val>
                                        </p:tav>
                                      </p:tavLst>
                                    </p:anim>
                                    <p:anim calcmode="lin" valueType="num">
                                      <p:cBhvr additive="base">
                                        <p:cTn id="8" dur="10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2" decel="50000" fill="hold" nodeType="withEffect">
                                  <p:stCondLst>
                                    <p:cond delay="140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1000" fill="hold"/>
                                        <p:tgtEl>
                                          <p:spTgt spid="37"/>
                                        </p:tgtEl>
                                        <p:attrNameLst>
                                          <p:attrName>ppt_x</p:attrName>
                                        </p:attrNameLst>
                                      </p:cBhvr>
                                      <p:tavLst>
                                        <p:tav tm="0">
                                          <p:val>
                                            <p:strVal val="1+#ppt_w/2"/>
                                          </p:val>
                                        </p:tav>
                                        <p:tav tm="100000">
                                          <p:val>
                                            <p:strVal val="#ppt_x"/>
                                          </p:val>
                                        </p:tav>
                                      </p:tavLst>
                                    </p:anim>
                                    <p:anim calcmode="lin" valueType="num">
                                      <p:cBhvr additive="base">
                                        <p:cTn id="12" dur="10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8F27ADE-A161-6145-B79A-8CC99DA041F2}"/>
              </a:ext>
            </a:extLst>
          </p:cNvPr>
          <p:cNvSpPr>
            <a:spLocks noGrp="1"/>
          </p:cNvSpPr>
          <p:nvPr>
            <p:ph type="pic" sz="quarter" idx="15"/>
          </p:nvPr>
        </p:nvSpPr>
        <p:spPr/>
      </p:sp>
      <p:sp>
        <p:nvSpPr>
          <p:cNvPr id="6" name="Rectangle 5"/>
          <p:cNvSpPr/>
          <p:nvPr/>
        </p:nvSpPr>
        <p:spPr>
          <a:xfrm>
            <a:off x="1103931" y="1286869"/>
            <a:ext cx="9208662" cy="5657850"/>
          </a:xfrm>
          <a:prstGeom prst="rect">
            <a:avLst/>
          </a:prstGeom>
          <a:solidFill>
            <a:srgbClr val="15477B">
              <a:alpha val="9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438" tIns="37719" rIns="75438" bIns="37719" numCol="1" spcCol="0" rtlCol="0" fromWordArt="0" anchor="ctr" anchorCtr="0" forceAA="0" compatLnSpc="1">
            <a:prstTxWarp prst="textNoShape">
              <a:avLst/>
            </a:prstTxWarp>
            <a:noAutofit/>
          </a:bodyPr>
          <a:lstStyle/>
          <a:p>
            <a:pPr algn="ctr"/>
            <a:endParaRPr lang="en-US" sz="1485"/>
          </a:p>
        </p:txBody>
      </p:sp>
      <p:cxnSp>
        <p:nvCxnSpPr>
          <p:cNvPr id="7" name="Straight Connector 6"/>
          <p:cNvCxnSpPr/>
          <p:nvPr/>
        </p:nvCxnSpPr>
        <p:spPr>
          <a:xfrm>
            <a:off x="813541" y="1061884"/>
            <a:ext cx="0" cy="5657850"/>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sp>
        <p:nvSpPr>
          <p:cNvPr id="10" name="Title 2"/>
          <p:cNvSpPr txBox="1">
            <a:spLocks/>
          </p:cNvSpPr>
          <p:nvPr/>
        </p:nvSpPr>
        <p:spPr>
          <a:xfrm>
            <a:off x="1632393" y="3358087"/>
            <a:ext cx="6900482" cy="2007989"/>
          </a:xfrm>
          <a:prstGeom prst="rect">
            <a:avLst/>
          </a:prstGeom>
          <a:effectLst/>
        </p:spPr>
        <p:txBody>
          <a:bodyPr vert="horz" lIns="0" tIns="158420" rIns="0" bIns="0" rtlCol="0" anchor="t" anchorCtr="0">
            <a:noAutofit/>
          </a:bodyPr>
          <a:lst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a:lstStyle>
          <a:p>
            <a:r>
              <a:rPr lang="en-US" sz="3300" dirty="0">
                <a:solidFill>
                  <a:schemeClr val="bg2"/>
                </a:solidFill>
              </a:rPr>
              <a:t>Training and Education</a:t>
            </a:r>
          </a:p>
        </p:txBody>
      </p:sp>
      <p:sp>
        <p:nvSpPr>
          <p:cNvPr id="17" name="Freeform 16"/>
          <p:cNvSpPr/>
          <p:nvPr/>
        </p:nvSpPr>
        <p:spPr>
          <a:xfrm rot="16200000" flipH="1" flipV="1">
            <a:off x="1647051" y="2013103"/>
            <a:ext cx="1208490" cy="1034607"/>
          </a:xfrm>
          <a:custGeom>
            <a:avLst/>
            <a:gdLst>
              <a:gd name="connsiteX0" fmla="*/ 0 w 1068080"/>
              <a:gd name="connsiteY0" fmla="*/ 914400 h 914400"/>
              <a:gd name="connsiteX1" fmla="*/ 0 w 1068080"/>
              <a:gd name="connsiteY1" fmla="*/ 0 h 914400"/>
              <a:gd name="connsiteX2" fmla="*/ 914400 w 1068080"/>
              <a:gd name="connsiteY2" fmla="*/ 0 h 914400"/>
              <a:gd name="connsiteX3" fmla="*/ 914400 w 1068080"/>
              <a:gd name="connsiteY3" fmla="*/ 760720 h 914400"/>
              <a:gd name="connsiteX4" fmla="*/ 1068080 w 1068080"/>
              <a:gd name="connsiteY4" fmla="*/ 914400 h 914400"/>
              <a:gd name="connsiteX5" fmla="*/ 914400 w 106808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080" h="914400">
                <a:moveTo>
                  <a:pt x="0" y="914400"/>
                </a:moveTo>
                <a:lnTo>
                  <a:pt x="0" y="0"/>
                </a:lnTo>
                <a:lnTo>
                  <a:pt x="914400" y="0"/>
                </a:lnTo>
                <a:lnTo>
                  <a:pt x="914400" y="760720"/>
                </a:lnTo>
                <a:lnTo>
                  <a:pt x="1068080" y="914400"/>
                </a:lnTo>
                <a:lnTo>
                  <a:pt x="914400" y="914400"/>
                </a:lnTo>
                <a:close/>
              </a:path>
            </a:pathLst>
          </a:custGeom>
          <a:solidFill>
            <a:schemeClr val="accent1"/>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438" tIns="37719" rIns="75438" bIns="37719" numCol="1" spcCol="0" rtlCol="0" fromWordArt="0" anchor="ctr" anchorCtr="0" forceAA="0" compatLnSpc="1">
            <a:prstTxWarp prst="textNoShape">
              <a:avLst/>
            </a:prstTxWarp>
            <a:noAutofit/>
          </a:bodyPr>
          <a:lstStyle/>
          <a:p>
            <a:pPr algn="r"/>
            <a:endParaRPr lang="en-US" sz="1485"/>
          </a:p>
        </p:txBody>
      </p:sp>
      <p:pic>
        <p:nvPicPr>
          <p:cNvPr id="9" name="Picture 8"/>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948122" y="2108305"/>
            <a:ext cx="606348" cy="606348"/>
          </a:xfrm>
          <a:prstGeom prst="rect">
            <a:avLst/>
          </a:prstGeom>
        </p:spPr>
      </p:pic>
      <p:grpSp>
        <p:nvGrpSpPr>
          <p:cNvPr id="8" name="Group 7">
            <a:extLst>
              <a:ext uri="{FF2B5EF4-FFF2-40B4-BE49-F238E27FC236}">
                <a16:creationId xmlns:a16="http://schemas.microsoft.com/office/drawing/2014/main" id="{2F586E3A-7EC1-4995-8DCE-3CE2E34923F1}"/>
              </a:ext>
            </a:extLst>
          </p:cNvPr>
          <p:cNvGrpSpPr/>
          <p:nvPr/>
        </p:nvGrpSpPr>
        <p:grpSpPr>
          <a:xfrm>
            <a:off x="116174" y="7419174"/>
            <a:ext cx="729233" cy="273334"/>
            <a:chOff x="-1313151" y="7023609"/>
            <a:chExt cx="729233" cy="273334"/>
          </a:xfrm>
        </p:grpSpPr>
        <p:sp>
          <p:nvSpPr>
            <p:cNvPr id="11" name="Rounded Rectangle 10">
              <a:extLst>
                <a:ext uri="{FF2B5EF4-FFF2-40B4-BE49-F238E27FC236}">
                  <a16:creationId xmlns:a16="http://schemas.microsoft.com/office/drawing/2014/main" id="{5FC7377E-08B5-434C-A746-79D2FED23973}"/>
                </a:ext>
              </a:extLst>
            </p:cNvPr>
            <p:cNvSpPr/>
            <p:nvPr/>
          </p:nvSpPr>
          <p:spPr>
            <a:xfrm>
              <a:off x="-1313151" y="7071958"/>
              <a:ext cx="615567" cy="22498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DD0A8DC-7BFC-4022-A7A9-7289293346A3}"/>
                </a:ext>
              </a:extLst>
            </p:cNvPr>
            <p:cNvSpPr txBox="1"/>
            <p:nvPr/>
          </p:nvSpPr>
          <p:spPr>
            <a:xfrm>
              <a:off x="-1281285" y="7023609"/>
              <a:ext cx="697367" cy="261857"/>
            </a:xfrm>
            <a:prstGeom prst="rect">
              <a:avLst/>
            </a:prstGeom>
            <a:noFill/>
          </p:spPr>
          <p:txBody>
            <a:bodyPr wrap="square" lIns="0" tIns="36000" rIns="216000" bIns="36000" rtlCol="0">
              <a:spAutoFit/>
            </a:bodyPr>
            <a:lstStyle/>
            <a:p>
              <a:pPr>
                <a:lnSpc>
                  <a:spcPct val="130000"/>
                </a:lnSpc>
                <a:spcBef>
                  <a:spcPts val="1000"/>
                </a:spcBef>
              </a:pPr>
              <a:r>
                <a:rPr lang="en-US" sz="1050" b="1" dirty="0">
                  <a:solidFill>
                    <a:schemeClr val="bg2"/>
                  </a:solidFill>
                </a:rPr>
                <a:t>   C   </a:t>
              </a:r>
              <a:r>
                <a:rPr lang="en-US" sz="1050" b="1" dirty="0">
                  <a:solidFill>
                    <a:srgbClr val="FFC000"/>
                  </a:solidFill>
                </a:rPr>
                <a:t>J</a:t>
              </a:r>
            </a:p>
          </p:txBody>
        </p:sp>
      </p:grpSp>
    </p:spTree>
    <p:extLst>
      <p:ext uri="{BB962C8B-B14F-4D97-AF65-F5344CB8AC3E}">
        <p14:creationId xmlns:p14="http://schemas.microsoft.com/office/powerpoint/2010/main" val="16923253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15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6" presetClass="emph" presetSubtype="0" accel="50000" decel="50000" autoRev="1" fill="hold" grpId="1" nodeType="withEffect">
                                  <p:stCondLst>
                                    <p:cond delay="1500"/>
                                  </p:stCondLst>
                                  <p:childTnLst>
                                    <p:animScale>
                                      <p:cBhvr>
                                        <p:cTn id="12" dur="500"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22975" y="383832"/>
            <a:ext cx="2523927" cy="1416491"/>
          </a:xfrm>
        </p:spPr>
        <p:txBody>
          <a:bodyPr/>
          <a:lstStyle/>
          <a:p>
            <a:r>
              <a:rPr lang="en-US" sz="3200" dirty="0">
                <a:solidFill>
                  <a:srgbClr val="FCB11B"/>
                </a:solidFill>
              </a:rPr>
              <a:t>Needs Assessment Findings</a:t>
            </a:r>
            <a:endParaRPr lang="en-US" sz="3200" dirty="0">
              <a:solidFill>
                <a:schemeClr val="accent1"/>
              </a:solidFill>
            </a:endParaRPr>
          </a:p>
        </p:txBody>
      </p:sp>
      <p:cxnSp>
        <p:nvCxnSpPr>
          <p:cNvPr id="12" name="Straight Connector 11"/>
          <p:cNvCxnSpPr>
            <a:cxnSpLocks/>
          </p:cNvCxnSpPr>
          <p:nvPr/>
        </p:nvCxnSpPr>
        <p:spPr>
          <a:xfrm>
            <a:off x="3361759" y="2199907"/>
            <a:ext cx="5148925"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a:off x="3957758" y="7494355"/>
            <a:ext cx="5204169"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361759" y="1504170"/>
            <a:ext cx="5417300" cy="592305"/>
          </a:xfrm>
          <a:prstGeom prst="rect">
            <a:avLst/>
          </a:prstGeom>
          <a:noFill/>
        </p:spPr>
        <p:txBody>
          <a:bodyPr wrap="square" lIns="0" tIns="29700" rIns="178200" bIns="29700" rtlCol="0">
            <a:spAutoFit/>
          </a:bodyPr>
          <a:lstStyle/>
          <a:p>
            <a:pPr>
              <a:lnSpc>
                <a:spcPct val="130000"/>
              </a:lnSpc>
              <a:spcBef>
                <a:spcPts val="825"/>
              </a:spcBef>
            </a:pPr>
            <a:br>
              <a:rPr lang="en-US" sz="1400" b="1" dirty="0">
                <a:solidFill>
                  <a:schemeClr val="tx1">
                    <a:alpha val="70000"/>
                  </a:schemeClr>
                </a:solidFill>
              </a:rPr>
            </a:br>
            <a:r>
              <a:rPr lang="en-US" sz="1400" b="1" dirty="0">
                <a:solidFill>
                  <a:schemeClr val="tx1">
                    <a:alpha val="70000"/>
                  </a:schemeClr>
                </a:solidFill>
              </a:rPr>
              <a:t>Summary of Challenges, Needs, and Opportunities: </a:t>
            </a:r>
          </a:p>
        </p:txBody>
      </p:sp>
      <p:sp>
        <p:nvSpPr>
          <p:cNvPr id="8" name="Picture Placeholder 7">
            <a:extLst>
              <a:ext uri="{FF2B5EF4-FFF2-40B4-BE49-F238E27FC236}">
                <a16:creationId xmlns:a16="http://schemas.microsoft.com/office/drawing/2014/main" id="{D92AA4C4-0C1C-4384-83DA-7A913B813932}"/>
              </a:ext>
            </a:extLst>
          </p:cNvPr>
          <p:cNvSpPr>
            <a:spLocks noGrp="1"/>
          </p:cNvSpPr>
          <p:nvPr>
            <p:ph type="pic" sz="quarter" idx="15"/>
          </p:nvPr>
        </p:nvSpPr>
        <p:spPr>
          <a:xfrm>
            <a:off x="564633" y="1953495"/>
            <a:ext cx="2523928" cy="2595307"/>
          </a:xfrm>
        </p:spPr>
      </p:sp>
      <p:sp>
        <p:nvSpPr>
          <p:cNvPr id="21" name="TextBox 20">
            <a:extLst>
              <a:ext uri="{FF2B5EF4-FFF2-40B4-BE49-F238E27FC236}">
                <a16:creationId xmlns:a16="http://schemas.microsoft.com/office/drawing/2014/main" id="{401A2D7A-C2B5-4FD5-AC0C-74EA901EE88B}"/>
              </a:ext>
            </a:extLst>
          </p:cNvPr>
          <p:cNvSpPr txBox="1"/>
          <p:nvPr/>
        </p:nvSpPr>
        <p:spPr>
          <a:xfrm>
            <a:off x="962860" y="2400968"/>
            <a:ext cx="2262300" cy="1620664"/>
          </a:xfrm>
          <a:prstGeom prst="rect">
            <a:avLst/>
          </a:prstGeom>
          <a:noFill/>
        </p:spPr>
        <p:txBody>
          <a:bodyPr wrap="square" lIns="0" tIns="29700" rIns="178200" bIns="29700" rtlCol="0">
            <a:spAutoFit/>
          </a:bodyPr>
          <a:lstStyle/>
          <a:p>
            <a:pPr>
              <a:lnSpc>
                <a:spcPct val="130000"/>
              </a:lnSpc>
              <a:spcBef>
                <a:spcPts val="825"/>
              </a:spcBef>
            </a:pPr>
            <a:r>
              <a:rPr lang="en-US" sz="2000" b="1" dirty="0"/>
              <a:t> Needs Assessment Findings Report </a:t>
            </a:r>
            <a:endParaRPr lang="en-US" sz="1600" b="1" dirty="0"/>
          </a:p>
        </p:txBody>
      </p:sp>
      <p:sp>
        <p:nvSpPr>
          <p:cNvPr id="19" name="TextBox 18">
            <a:extLst>
              <a:ext uri="{FF2B5EF4-FFF2-40B4-BE49-F238E27FC236}">
                <a16:creationId xmlns:a16="http://schemas.microsoft.com/office/drawing/2014/main" id="{58F9C7C0-F5CF-47D9-B36E-BAD186F23622}"/>
              </a:ext>
            </a:extLst>
          </p:cNvPr>
          <p:cNvSpPr txBox="1"/>
          <p:nvPr/>
        </p:nvSpPr>
        <p:spPr>
          <a:xfrm>
            <a:off x="3319606" y="2325856"/>
            <a:ext cx="6703632" cy="4562303"/>
          </a:xfrm>
          <a:prstGeom prst="rect">
            <a:avLst/>
          </a:prstGeom>
          <a:noFill/>
        </p:spPr>
        <p:txBody>
          <a:bodyPr wrap="square" lIns="0" tIns="29700" rIns="178200" bIns="29700" numCol="1" rtlCol="0">
            <a:spAutoFit/>
          </a:bodyPr>
          <a:lstStyle/>
          <a:p>
            <a:pPr marL="285750" indent="-285750">
              <a:lnSpc>
                <a:spcPct val="130000"/>
              </a:lnSpc>
              <a:spcBef>
                <a:spcPts val="825"/>
              </a:spcBef>
              <a:buFont typeface="Arial" panose="020B0604020202020204" pitchFamily="34" charset="0"/>
              <a:buChar char="•"/>
            </a:pPr>
            <a:r>
              <a:rPr lang="en-US" sz="1200" b="1" dirty="0">
                <a:solidFill>
                  <a:srgbClr val="FF0000">
                    <a:alpha val="70000"/>
                  </a:srgbClr>
                </a:solidFill>
              </a:rPr>
              <a:t>Lack of Awareness </a:t>
            </a:r>
            <a:r>
              <a:rPr lang="en-US" sz="1200" dirty="0">
                <a:solidFill>
                  <a:srgbClr val="FF0000">
                    <a:alpha val="70000"/>
                  </a:srgbClr>
                </a:solidFill>
              </a:rPr>
              <a:t>–current bundle of CPA service offerings;</a:t>
            </a:r>
          </a:p>
          <a:p>
            <a:pPr marL="285750" indent="-285750">
              <a:lnSpc>
                <a:spcPct val="130000"/>
              </a:lnSpc>
              <a:spcBef>
                <a:spcPts val="825"/>
              </a:spcBef>
              <a:buFont typeface="Arial" panose="020B0604020202020204" pitchFamily="34" charset="0"/>
              <a:buChar char="•"/>
            </a:pPr>
            <a:r>
              <a:rPr lang="en-US" sz="1200" b="1" dirty="0">
                <a:solidFill>
                  <a:schemeClr val="tx1">
                    <a:alpha val="70000"/>
                  </a:schemeClr>
                </a:solidFill>
              </a:rPr>
              <a:t>Changing Landscape </a:t>
            </a:r>
            <a:r>
              <a:rPr lang="en-US" sz="1200" dirty="0">
                <a:solidFill>
                  <a:schemeClr val="tx1">
                    <a:alpha val="70000"/>
                  </a:schemeClr>
                </a:solidFill>
              </a:rPr>
              <a:t>– increased capabilities among key partner tier members;</a:t>
            </a:r>
          </a:p>
          <a:p>
            <a:pPr marL="285750" indent="-285750">
              <a:lnSpc>
                <a:spcPct val="130000"/>
              </a:lnSpc>
              <a:spcBef>
                <a:spcPts val="825"/>
              </a:spcBef>
              <a:buFont typeface="Arial" panose="020B0604020202020204" pitchFamily="34" charset="0"/>
              <a:buChar char="•"/>
            </a:pPr>
            <a:r>
              <a:rPr lang="en-US" sz="1200" b="1" dirty="0">
                <a:solidFill>
                  <a:schemeClr val="tx1">
                    <a:alpha val="70000"/>
                  </a:schemeClr>
                </a:solidFill>
              </a:rPr>
              <a:t>Data</a:t>
            </a:r>
            <a:r>
              <a:rPr lang="en-US" sz="1200" dirty="0">
                <a:solidFill>
                  <a:schemeClr val="tx1">
                    <a:alpha val="70000"/>
                  </a:schemeClr>
                </a:solidFill>
              </a:rPr>
              <a:t> </a:t>
            </a:r>
            <a:r>
              <a:rPr lang="en-US" sz="1200" b="1" dirty="0">
                <a:solidFill>
                  <a:schemeClr val="tx1">
                    <a:alpha val="70000"/>
                  </a:schemeClr>
                </a:solidFill>
              </a:rPr>
              <a:t>Management</a:t>
            </a:r>
            <a:r>
              <a:rPr lang="en-US" sz="1200" dirty="0">
                <a:solidFill>
                  <a:schemeClr val="tx1">
                    <a:alpha val="70000"/>
                  </a:schemeClr>
                </a:solidFill>
              </a:rPr>
              <a:t> – duplication and data quality concerns;</a:t>
            </a:r>
          </a:p>
          <a:p>
            <a:pPr marL="285750" indent="-285750">
              <a:lnSpc>
                <a:spcPct val="130000"/>
              </a:lnSpc>
              <a:spcBef>
                <a:spcPts val="825"/>
              </a:spcBef>
              <a:buFont typeface="Arial" panose="020B0604020202020204" pitchFamily="34" charset="0"/>
              <a:buChar char="•"/>
            </a:pPr>
            <a:r>
              <a:rPr lang="en-US" sz="1200" b="1" dirty="0">
                <a:solidFill>
                  <a:schemeClr val="tx1">
                    <a:alpha val="70000"/>
                  </a:schemeClr>
                </a:solidFill>
              </a:rPr>
              <a:t>Funding</a:t>
            </a:r>
            <a:r>
              <a:rPr lang="en-US" sz="1200" dirty="0">
                <a:solidFill>
                  <a:schemeClr val="tx1">
                    <a:alpha val="70000"/>
                  </a:schemeClr>
                </a:solidFill>
              </a:rPr>
              <a:t> – insufficient and unsustainable funding model;</a:t>
            </a:r>
          </a:p>
          <a:p>
            <a:pPr marL="285750" indent="-285750">
              <a:lnSpc>
                <a:spcPct val="130000"/>
              </a:lnSpc>
              <a:spcBef>
                <a:spcPts val="825"/>
              </a:spcBef>
              <a:buFont typeface="Arial" panose="020B0604020202020204" pitchFamily="34" charset="0"/>
              <a:buChar char="•"/>
            </a:pPr>
            <a:r>
              <a:rPr lang="en-US" sz="1200" b="1" dirty="0">
                <a:solidFill>
                  <a:schemeClr val="tx1">
                    <a:alpha val="70000"/>
                  </a:schemeClr>
                </a:solidFill>
              </a:rPr>
              <a:t>Technology and System Architecture Renewal </a:t>
            </a:r>
            <a:r>
              <a:rPr lang="en-US" sz="1200" dirty="0">
                <a:solidFill>
                  <a:schemeClr val="tx1">
                    <a:alpha val="70000"/>
                  </a:schemeClr>
                </a:solidFill>
              </a:rPr>
              <a:t>– technology and hardware at end of life;</a:t>
            </a:r>
          </a:p>
          <a:p>
            <a:pPr marL="285750" indent="-285750">
              <a:lnSpc>
                <a:spcPct val="130000"/>
              </a:lnSpc>
              <a:spcBef>
                <a:spcPts val="825"/>
              </a:spcBef>
              <a:buFont typeface="Arial" panose="020B0604020202020204" pitchFamily="34" charset="0"/>
              <a:buChar char="•"/>
            </a:pPr>
            <a:r>
              <a:rPr lang="en-US" sz="1200" b="1" dirty="0">
                <a:solidFill>
                  <a:schemeClr val="tx1">
                    <a:alpha val="70000"/>
                  </a:schemeClr>
                </a:solidFill>
              </a:rPr>
              <a:t>Resilience and Succession </a:t>
            </a:r>
            <a:r>
              <a:rPr lang="en-US" sz="1200" dirty="0">
                <a:solidFill>
                  <a:schemeClr val="tx1">
                    <a:alpha val="70000"/>
                  </a:schemeClr>
                </a:solidFill>
              </a:rPr>
              <a:t>–ensure that a succession planning strategy is in place;</a:t>
            </a:r>
          </a:p>
          <a:p>
            <a:pPr marL="285750" indent="-285750">
              <a:lnSpc>
                <a:spcPct val="130000"/>
              </a:lnSpc>
              <a:spcBef>
                <a:spcPts val="825"/>
              </a:spcBef>
              <a:buFont typeface="Arial" panose="020B0604020202020204" pitchFamily="34" charset="0"/>
              <a:buChar char="•"/>
            </a:pPr>
            <a:r>
              <a:rPr lang="en-US" sz="1200" b="1" dirty="0">
                <a:solidFill>
                  <a:schemeClr val="tx1">
                    <a:alpha val="70000"/>
                  </a:schemeClr>
                </a:solidFill>
              </a:rPr>
              <a:t>Governance</a:t>
            </a:r>
            <a:r>
              <a:rPr lang="en-US" sz="1200" dirty="0">
                <a:solidFill>
                  <a:schemeClr val="tx1">
                    <a:alpha val="70000"/>
                  </a:schemeClr>
                </a:solidFill>
              </a:rPr>
              <a:t> –diminished effectiveness of the current approach to governance;</a:t>
            </a:r>
          </a:p>
          <a:p>
            <a:pPr marL="285750" indent="-285750">
              <a:lnSpc>
                <a:spcPct val="130000"/>
              </a:lnSpc>
              <a:spcBef>
                <a:spcPts val="825"/>
              </a:spcBef>
              <a:buFont typeface="Arial" panose="020B0604020202020204" pitchFamily="34" charset="0"/>
              <a:buChar char="•"/>
            </a:pPr>
            <a:r>
              <a:rPr lang="en-US" sz="1200" b="1" dirty="0">
                <a:solidFill>
                  <a:srgbClr val="FF0000">
                    <a:alpha val="70000"/>
                  </a:srgbClr>
                </a:solidFill>
              </a:rPr>
              <a:t>Training, Education and Knowledge Transfer </a:t>
            </a:r>
            <a:r>
              <a:rPr lang="en-US" sz="1200" dirty="0">
                <a:solidFill>
                  <a:srgbClr val="FF0000">
                    <a:alpha val="70000"/>
                  </a:srgbClr>
                </a:solidFill>
              </a:rPr>
              <a:t>– insufficient investments in this area;</a:t>
            </a:r>
          </a:p>
          <a:p>
            <a:pPr marL="285750" indent="-285750">
              <a:lnSpc>
                <a:spcPct val="130000"/>
              </a:lnSpc>
              <a:spcBef>
                <a:spcPts val="825"/>
              </a:spcBef>
              <a:buFont typeface="Arial" panose="020B0604020202020204" pitchFamily="34" charset="0"/>
              <a:buChar char="•"/>
            </a:pPr>
            <a:r>
              <a:rPr lang="en-US" sz="1200" b="1" dirty="0">
                <a:solidFill>
                  <a:schemeClr val="tx1">
                    <a:alpha val="70000"/>
                  </a:schemeClr>
                </a:solidFill>
              </a:rPr>
              <a:t>LCOG Regional Center of Geospatial Excellence </a:t>
            </a:r>
            <a:r>
              <a:rPr lang="en-US" sz="1200" dirty="0">
                <a:solidFill>
                  <a:schemeClr val="tx1">
                    <a:alpha val="70000"/>
                  </a:schemeClr>
                </a:solidFill>
              </a:rPr>
              <a:t>– opportunities to realign service delivery;</a:t>
            </a:r>
          </a:p>
          <a:p>
            <a:pPr marL="285750" indent="-285750">
              <a:lnSpc>
                <a:spcPct val="130000"/>
              </a:lnSpc>
              <a:spcBef>
                <a:spcPts val="825"/>
              </a:spcBef>
              <a:buFont typeface="Arial" panose="020B0604020202020204" pitchFamily="34" charset="0"/>
              <a:buChar char="•"/>
            </a:pPr>
            <a:r>
              <a:rPr lang="en-US" sz="1200" b="1" dirty="0">
                <a:solidFill>
                  <a:schemeClr val="tx1">
                    <a:alpha val="70000"/>
                  </a:schemeClr>
                </a:solidFill>
              </a:rPr>
              <a:t>Additional Regional Data Aggregation </a:t>
            </a:r>
            <a:r>
              <a:rPr lang="en-US" sz="1200" dirty="0">
                <a:solidFill>
                  <a:schemeClr val="tx1">
                    <a:alpha val="70000"/>
                  </a:schemeClr>
                </a:solidFill>
              </a:rPr>
              <a:t>– opportunities to develop new products and services.</a:t>
            </a:r>
          </a:p>
        </p:txBody>
      </p:sp>
      <p:grpSp>
        <p:nvGrpSpPr>
          <p:cNvPr id="37" name="Group 36"/>
          <p:cNvGrpSpPr/>
          <p:nvPr/>
        </p:nvGrpSpPr>
        <p:grpSpPr>
          <a:xfrm rot="10800000">
            <a:off x="2094010" y="4205146"/>
            <a:ext cx="845774" cy="1887197"/>
            <a:chOff x="11176980" y="2289977"/>
            <a:chExt cx="1025180" cy="2287512"/>
          </a:xfrm>
        </p:grpSpPr>
        <p:sp>
          <p:nvSpPr>
            <p:cNvPr id="31" name="Rectangle 30"/>
            <p:cNvSpPr/>
            <p:nvPr/>
          </p:nvSpPr>
          <p:spPr>
            <a:xfrm>
              <a:off x="11176980" y="2289977"/>
              <a:ext cx="1025180" cy="2287512"/>
            </a:xfrm>
            <a:prstGeom prst="rect">
              <a:avLst/>
            </a:prstGeom>
            <a:solidFill>
              <a:schemeClr val="accent1"/>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297000" rtlCol="0" anchor="ctr"/>
            <a:lstStyle/>
            <a:p>
              <a:pPr algn="r"/>
              <a:endParaRPr lang="en-US" sz="1155" b="1" dirty="0">
                <a:latin typeface="Open Sans" charset="0"/>
                <a:ea typeface="Open Sans" charset="0"/>
                <a:cs typeface="Open Sans" charset="0"/>
              </a:endParaRPr>
            </a:p>
          </p:txBody>
        </p:sp>
        <p:sp>
          <p:nvSpPr>
            <p:cNvPr id="32" name="Freeform 35">
              <a:extLst>
                <a:ext uri="{FF2B5EF4-FFF2-40B4-BE49-F238E27FC236}">
                  <a16:creationId xmlns:a16="http://schemas.microsoft.com/office/drawing/2014/main" id="{3A26843F-2528-4C20-8A0C-A36C00DC2D7D}"/>
                </a:ext>
              </a:extLst>
            </p:cNvPr>
            <p:cNvSpPr>
              <a:spLocks/>
            </p:cNvSpPr>
            <p:nvPr/>
          </p:nvSpPr>
          <p:spPr bwMode="auto">
            <a:xfrm flipH="1">
              <a:off x="11516056" y="4132514"/>
              <a:ext cx="306387" cy="247432"/>
            </a:xfrm>
            <a:custGeom>
              <a:avLst/>
              <a:gdLst>
                <a:gd name="T0" fmla="*/ 159 w 160"/>
                <a:gd name="T1" fmla="*/ 66 h 128"/>
                <a:gd name="T2" fmla="*/ 98 w 160"/>
                <a:gd name="T3" fmla="*/ 127 h 128"/>
                <a:gd name="T4" fmla="*/ 96 w 160"/>
                <a:gd name="T5" fmla="*/ 128 h 128"/>
                <a:gd name="T6" fmla="*/ 94 w 160"/>
                <a:gd name="T7" fmla="*/ 127 h 128"/>
                <a:gd name="T8" fmla="*/ 94 w 160"/>
                <a:gd name="T9" fmla="*/ 124 h 128"/>
                <a:gd name="T10" fmla="*/ 152 w 160"/>
                <a:gd name="T11" fmla="*/ 66 h 128"/>
                <a:gd name="T12" fmla="*/ 2 w 160"/>
                <a:gd name="T13" fmla="*/ 66 h 128"/>
                <a:gd name="T14" fmla="*/ 0 w 160"/>
                <a:gd name="T15" fmla="*/ 64 h 128"/>
                <a:gd name="T16" fmla="*/ 2 w 160"/>
                <a:gd name="T17" fmla="*/ 61 h 128"/>
                <a:gd name="T18" fmla="*/ 152 w 160"/>
                <a:gd name="T19" fmla="*/ 61 h 128"/>
                <a:gd name="T20" fmla="*/ 94 w 160"/>
                <a:gd name="T21" fmla="*/ 4 h 128"/>
                <a:gd name="T22" fmla="*/ 94 w 160"/>
                <a:gd name="T23" fmla="*/ 1 h 128"/>
                <a:gd name="T24" fmla="*/ 98 w 160"/>
                <a:gd name="T25" fmla="*/ 1 h 128"/>
                <a:gd name="T26" fmla="*/ 159 w 160"/>
                <a:gd name="T27" fmla="*/ 62 h 128"/>
                <a:gd name="T28" fmla="*/ 160 w 160"/>
                <a:gd name="T29" fmla="*/ 63 h 128"/>
                <a:gd name="T30" fmla="*/ 160 w 160"/>
                <a:gd name="T31" fmla="*/ 63 h 128"/>
                <a:gd name="T32" fmla="*/ 160 w 160"/>
                <a:gd name="T33" fmla="*/ 63 h 128"/>
                <a:gd name="T34" fmla="*/ 160 w 160"/>
                <a:gd name="T35" fmla="*/ 64 h 128"/>
                <a:gd name="T36" fmla="*/ 159 w 160"/>
                <a:gd name="T37" fmla="*/ 6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 h="128">
                  <a:moveTo>
                    <a:pt x="159" y="66"/>
                  </a:moveTo>
                  <a:cubicBezTo>
                    <a:pt x="98" y="127"/>
                    <a:pt x="98" y="127"/>
                    <a:pt x="98" y="127"/>
                  </a:cubicBezTo>
                  <a:cubicBezTo>
                    <a:pt x="97" y="128"/>
                    <a:pt x="97" y="128"/>
                    <a:pt x="96" y="128"/>
                  </a:cubicBezTo>
                  <a:cubicBezTo>
                    <a:pt x="95" y="128"/>
                    <a:pt x="95" y="128"/>
                    <a:pt x="94" y="127"/>
                  </a:cubicBezTo>
                  <a:cubicBezTo>
                    <a:pt x="93" y="126"/>
                    <a:pt x="93" y="125"/>
                    <a:pt x="94" y="124"/>
                  </a:cubicBezTo>
                  <a:cubicBezTo>
                    <a:pt x="152" y="66"/>
                    <a:pt x="152" y="66"/>
                    <a:pt x="152" y="66"/>
                  </a:cubicBezTo>
                  <a:cubicBezTo>
                    <a:pt x="2" y="66"/>
                    <a:pt x="2" y="66"/>
                    <a:pt x="2" y="66"/>
                  </a:cubicBezTo>
                  <a:cubicBezTo>
                    <a:pt x="1" y="66"/>
                    <a:pt x="0" y="65"/>
                    <a:pt x="0" y="64"/>
                  </a:cubicBezTo>
                  <a:cubicBezTo>
                    <a:pt x="0" y="63"/>
                    <a:pt x="1" y="61"/>
                    <a:pt x="2" y="61"/>
                  </a:cubicBezTo>
                  <a:cubicBezTo>
                    <a:pt x="152" y="61"/>
                    <a:pt x="152" y="61"/>
                    <a:pt x="152" y="61"/>
                  </a:cubicBezTo>
                  <a:cubicBezTo>
                    <a:pt x="94" y="4"/>
                    <a:pt x="94" y="4"/>
                    <a:pt x="94" y="4"/>
                  </a:cubicBezTo>
                  <a:cubicBezTo>
                    <a:pt x="93" y="3"/>
                    <a:pt x="93" y="2"/>
                    <a:pt x="94" y="1"/>
                  </a:cubicBezTo>
                  <a:cubicBezTo>
                    <a:pt x="95" y="0"/>
                    <a:pt x="97" y="0"/>
                    <a:pt x="98" y="1"/>
                  </a:cubicBezTo>
                  <a:cubicBezTo>
                    <a:pt x="159" y="62"/>
                    <a:pt x="159" y="62"/>
                    <a:pt x="159" y="62"/>
                  </a:cubicBezTo>
                  <a:cubicBezTo>
                    <a:pt x="159" y="62"/>
                    <a:pt x="160" y="62"/>
                    <a:pt x="160" y="63"/>
                  </a:cubicBezTo>
                  <a:cubicBezTo>
                    <a:pt x="160" y="63"/>
                    <a:pt x="160" y="63"/>
                    <a:pt x="160" y="63"/>
                  </a:cubicBezTo>
                  <a:cubicBezTo>
                    <a:pt x="160" y="63"/>
                    <a:pt x="160" y="63"/>
                    <a:pt x="160" y="63"/>
                  </a:cubicBezTo>
                  <a:cubicBezTo>
                    <a:pt x="160" y="64"/>
                    <a:pt x="160" y="64"/>
                    <a:pt x="160" y="64"/>
                  </a:cubicBezTo>
                  <a:cubicBezTo>
                    <a:pt x="160" y="65"/>
                    <a:pt x="160" y="65"/>
                    <a:pt x="159" y="66"/>
                  </a:cubicBezTo>
                  <a:close/>
                </a:path>
              </a:pathLst>
            </a:custGeom>
            <a:solidFill>
              <a:srgbClr val="FFFFFF"/>
            </a:solidFill>
            <a:ln>
              <a:noFill/>
            </a:ln>
            <a:extLst/>
          </p:spPr>
          <p:txBody>
            <a:bodyPr vert="horz" wrap="square" lIns="75438" tIns="37719" rIns="75438" bIns="37719" numCol="1" anchor="t" anchorCtr="0" compatLnSpc="1">
              <a:prstTxWarp prst="textNoShape">
                <a:avLst/>
              </a:prstTxWarp>
            </a:bodyPr>
            <a:lstStyle/>
            <a:p>
              <a:endParaRPr lang="en-US" sz="1485"/>
            </a:p>
          </p:txBody>
        </p:sp>
      </p:grpSp>
    </p:spTree>
    <p:extLst>
      <p:ext uri="{BB962C8B-B14F-4D97-AF65-F5344CB8AC3E}">
        <p14:creationId xmlns:p14="http://schemas.microsoft.com/office/powerpoint/2010/main" val="1278582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110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1+#ppt_w/2"/>
                                          </p:val>
                                        </p:tav>
                                        <p:tav tm="100000">
                                          <p:val>
                                            <p:strVal val="#ppt_x"/>
                                          </p:val>
                                        </p:tav>
                                      </p:tavLst>
                                    </p:anim>
                                    <p:anim calcmode="lin" valueType="num">
                                      <p:cBhvr additive="base">
                                        <p:cTn id="8" dur="10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2" decel="50000" fill="hold" nodeType="withEffect">
                                  <p:stCondLst>
                                    <p:cond delay="140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1000" fill="hold"/>
                                        <p:tgtEl>
                                          <p:spTgt spid="37"/>
                                        </p:tgtEl>
                                        <p:attrNameLst>
                                          <p:attrName>ppt_x</p:attrName>
                                        </p:attrNameLst>
                                      </p:cBhvr>
                                      <p:tavLst>
                                        <p:tav tm="0">
                                          <p:val>
                                            <p:strVal val="1+#ppt_w/2"/>
                                          </p:val>
                                        </p:tav>
                                        <p:tav tm="100000">
                                          <p:val>
                                            <p:strVal val="#ppt_x"/>
                                          </p:val>
                                        </p:tav>
                                      </p:tavLst>
                                    </p:anim>
                                    <p:anim calcmode="lin" valueType="num">
                                      <p:cBhvr additive="base">
                                        <p:cTn id="12" dur="1000" fill="hold"/>
                                        <p:tgtEl>
                                          <p:spTgt spid="37"/>
                                        </p:tgtEl>
                                        <p:attrNameLst>
                                          <p:attrName>ppt_y</p:attrName>
                                        </p:attrNameLst>
                                      </p:cBhvr>
                                      <p:tavLst>
                                        <p:tav tm="0">
                                          <p:val>
                                            <p:strVal val="#ppt_y"/>
                                          </p:val>
                                        </p:tav>
                                        <p:tav tm="100000">
                                          <p:val>
                                            <p:strVal val="#ppt_y"/>
                                          </p:val>
                                        </p:tav>
                                      </p:tavLst>
                                    </p:anim>
                                  </p:childTnLst>
                                </p:cTn>
                              </p:par>
                              <p:par>
                                <p:cTn id="13" presetID="2" presetClass="entr" presetSubtype="2" decel="50000" fill="hold" grpId="0" nodeType="withEffect">
                                  <p:stCondLst>
                                    <p:cond delay="5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000" fill="hold"/>
                                        <p:tgtEl>
                                          <p:spTgt spid="21"/>
                                        </p:tgtEl>
                                        <p:attrNameLst>
                                          <p:attrName>ppt_x</p:attrName>
                                        </p:attrNameLst>
                                      </p:cBhvr>
                                      <p:tavLst>
                                        <p:tav tm="0">
                                          <p:val>
                                            <p:strVal val="1+#ppt_w/2"/>
                                          </p:val>
                                        </p:tav>
                                        <p:tav tm="100000">
                                          <p:val>
                                            <p:strVal val="#ppt_x"/>
                                          </p:val>
                                        </p:tav>
                                      </p:tavLst>
                                    </p:anim>
                                    <p:anim calcmode="lin" valueType="num">
                                      <p:cBhvr additive="base">
                                        <p:cTn id="16" dur="10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2" decel="50000" fill="hold" grpId="0" nodeType="withEffect">
                                  <p:stCondLst>
                                    <p:cond delay="110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000" fill="hold"/>
                                        <p:tgtEl>
                                          <p:spTgt spid="19"/>
                                        </p:tgtEl>
                                        <p:attrNameLst>
                                          <p:attrName>ppt_x</p:attrName>
                                        </p:attrNameLst>
                                      </p:cBhvr>
                                      <p:tavLst>
                                        <p:tav tm="0">
                                          <p:val>
                                            <p:strVal val="1+#ppt_w/2"/>
                                          </p:val>
                                        </p:tav>
                                        <p:tav tm="100000">
                                          <p:val>
                                            <p:strVal val="#ppt_x"/>
                                          </p:val>
                                        </p:tav>
                                      </p:tavLst>
                                    </p:anim>
                                    <p:anim calcmode="lin" valueType="num">
                                      <p:cBhvr additive="base">
                                        <p:cTn id="20"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1"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16959" y="2367283"/>
            <a:ext cx="8765191" cy="2643636"/>
          </a:xfrm>
          <a:prstGeom prst="rect">
            <a:avLst/>
          </a:prstGeom>
          <a:noFill/>
        </p:spPr>
        <p:txBody>
          <a:bodyPr wrap="square" lIns="0" tIns="29700" rIns="178200" bIns="29700" rtlCol="0">
            <a:spAutoFit/>
          </a:bodyPr>
          <a:lstStyle/>
          <a:p>
            <a:pPr marL="285750" indent="-285750">
              <a:lnSpc>
                <a:spcPct val="130000"/>
              </a:lnSpc>
              <a:spcBef>
                <a:spcPts val="1800"/>
              </a:spcBef>
              <a:buFont typeface="Arial" panose="020B0604020202020204" pitchFamily="34" charset="0"/>
              <a:buChar char="•"/>
            </a:pPr>
            <a:r>
              <a:rPr lang="en-US" sz="1600" b="1" dirty="0">
                <a:solidFill>
                  <a:srgbClr val="FF0000"/>
                </a:solidFill>
              </a:rPr>
              <a:t>Annual workshop(s) </a:t>
            </a:r>
            <a:r>
              <a:rPr lang="en-US" sz="1600" dirty="0">
                <a:solidFill>
                  <a:srgbClr val="FF0000"/>
                </a:solidFill>
              </a:rPr>
              <a:t>for regional executives </a:t>
            </a:r>
          </a:p>
          <a:p>
            <a:pPr marL="285750" indent="-285750">
              <a:lnSpc>
                <a:spcPct val="130000"/>
              </a:lnSpc>
              <a:spcBef>
                <a:spcPts val="1800"/>
              </a:spcBef>
              <a:buFont typeface="Arial" panose="020B0604020202020204" pitchFamily="34" charset="0"/>
              <a:buChar char="•"/>
            </a:pPr>
            <a:r>
              <a:rPr lang="en-US" sz="1600" b="1" dirty="0">
                <a:solidFill>
                  <a:srgbClr val="FF0000"/>
                </a:solidFill>
              </a:rPr>
              <a:t>Annual workshop(s) </a:t>
            </a:r>
            <a:r>
              <a:rPr lang="en-US" sz="1600" dirty="0">
                <a:solidFill>
                  <a:srgbClr val="FF0000"/>
                </a:solidFill>
              </a:rPr>
              <a:t>open to all partner agencies, </a:t>
            </a:r>
            <a:r>
              <a:rPr lang="en-US" sz="1600" dirty="0" err="1">
                <a:solidFill>
                  <a:srgbClr val="FF0000"/>
                </a:solidFill>
              </a:rPr>
              <a:t>RLID</a:t>
            </a:r>
            <a:r>
              <a:rPr lang="en-US" sz="1600" dirty="0">
                <a:solidFill>
                  <a:srgbClr val="FF0000"/>
                </a:solidFill>
              </a:rPr>
              <a:t> members, and the community that focuses on the value added and value proposition of a regional geospatial effort. </a:t>
            </a:r>
          </a:p>
          <a:p>
            <a:pPr>
              <a:lnSpc>
                <a:spcPct val="130000"/>
              </a:lnSpc>
              <a:spcBef>
                <a:spcPts val="1800"/>
              </a:spcBef>
            </a:pPr>
            <a:endParaRPr lang="en-US" sz="1600" dirty="0">
              <a:solidFill>
                <a:srgbClr val="5A757B"/>
              </a:solidFill>
            </a:endParaRPr>
          </a:p>
          <a:p>
            <a:pPr marL="285750" indent="-285750">
              <a:lnSpc>
                <a:spcPct val="130000"/>
              </a:lnSpc>
              <a:spcBef>
                <a:spcPts val="1800"/>
              </a:spcBef>
              <a:buFont typeface="Arial" panose="020B0604020202020204" pitchFamily="34" charset="0"/>
              <a:buChar char="•"/>
            </a:pPr>
            <a:endParaRPr lang="en-US" sz="1600" b="1" dirty="0">
              <a:solidFill>
                <a:srgbClr val="5A757B"/>
              </a:solidFill>
            </a:endParaRPr>
          </a:p>
        </p:txBody>
      </p:sp>
      <p:sp>
        <p:nvSpPr>
          <p:cNvPr id="3" name="Picture Placeholder 2">
            <a:extLst>
              <a:ext uri="{FF2B5EF4-FFF2-40B4-BE49-F238E27FC236}">
                <a16:creationId xmlns:a16="http://schemas.microsoft.com/office/drawing/2014/main" id="{33A10097-CDE7-DD40-A694-19027F42FDC0}"/>
              </a:ext>
            </a:extLst>
          </p:cNvPr>
          <p:cNvSpPr>
            <a:spLocks noGrp="1"/>
          </p:cNvSpPr>
          <p:nvPr>
            <p:ph type="pic" sz="quarter" idx="18"/>
          </p:nvPr>
        </p:nvSpPr>
        <p:spPr>
          <a:xfrm>
            <a:off x="7170277" y="-18432"/>
            <a:ext cx="2881362" cy="2300542"/>
          </a:xfrm>
          <a:solidFill>
            <a:srgbClr val="15477B"/>
          </a:solidFill>
        </p:spPr>
      </p:sp>
      <p:sp>
        <p:nvSpPr>
          <p:cNvPr id="4" name="Picture Placeholder 3">
            <a:extLst>
              <a:ext uri="{FF2B5EF4-FFF2-40B4-BE49-F238E27FC236}">
                <a16:creationId xmlns:a16="http://schemas.microsoft.com/office/drawing/2014/main" id="{CF41E53C-9B08-4698-8532-1DF982E367CE}"/>
              </a:ext>
            </a:extLst>
          </p:cNvPr>
          <p:cNvSpPr>
            <a:spLocks noGrp="1"/>
          </p:cNvSpPr>
          <p:nvPr>
            <p:ph type="pic" sz="quarter" idx="14"/>
          </p:nvPr>
        </p:nvSpPr>
        <p:spPr>
          <a:xfrm>
            <a:off x="0" y="240150"/>
            <a:ext cx="7534275" cy="1783377"/>
          </a:xfrm>
        </p:spPr>
      </p:sp>
      <p:sp>
        <p:nvSpPr>
          <p:cNvPr id="5" name="Title 4"/>
          <p:cNvSpPr>
            <a:spLocks noGrp="1"/>
          </p:cNvSpPr>
          <p:nvPr>
            <p:ph type="title"/>
          </p:nvPr>
        </p:nvSpPr>
        <p:spPr>
          <a:xfrm>
            <a:off x="6761" y="743117"/>
            <a:ext cx="7749353" cy="777442"/>
          </a:xfrm>
        </p:spPr>
        <p:txBody>
          <a:bodyPr/>
          <a:lstStyle/>
          <a:p>
            <a:pPr algn="ctr"/>
            <a:r>
              <a:rPr lang="en-US" sz="3600" spc="0" dirty="0"/>
              <a:t>Priority </a:t>
            </a:r>
            <a:r>
              <a:rPr lang="en-US" sz="3600" spc="0" dirty="0">
                <a:solidFill>
                  <a:srgbClr val="FCB11B"/>
                </a:solidFill>
              </a:rPr>
              <a:t>of Needs</a:t>
            </a:r>
            <a:endParaRPr lang="en-US" sz="3600" dirty="0">
              <a:solidFill>
                <a:srgbClr val="FCB11B"/>
              </a:solidFill>
            </a:endParaRPr>
          </a:p>
        </p:txBody>
      </p:sp>
      <p:sp>
        <p:nvSpPr>
          <p:cNvPr id="32" name="Title 4">
            <a:extLst>
              <a:ext uri="{FF2B5EF4-FFF2-40B4-BE49-F238E27FC236}">
                <a16:creationId xmlns:a16="http://schemas.microsoft.com/office/drawing/2014/main" id="{D79D1676-348F-4E01-94F2-3821EC3936BA}"/>
              </a:ext>
            </a:extLst>
          </p:cNvPr>
          <p:cNvSpPr txBox="1">
            <a:spLocks/>
          </p:cNvSpPr>
          <p:nvPr/>
        </p:nvSpPr>
        <p:spPr>
          <a:xfrm>
            <a:off x="7864982" y="506798"/>
            <a:ext cx="1634111" cy="777442"/>
          </a:xfrm>
          <a:prstGeom prst="rect">
            <a:avLst/>
          </a:prstGeom>
          <a:effectLst/>
        </p:spPr>
        <p:txBody>
          <a:bodyPr vert="horz" lIns="0" tIns="192024" rIns="0" bIns="0" rtlCol="0" anchor="t" anchorCtr="0">
            <a:noAutofit/>
          </a:bodyPr>
          <a:lstStyle>
            <a:lvl1pPr algn="l" defTabSz="754331" rtl="0" eaLnBrk="1" latinLnBrk="0" hangingPunct="1">
              <a:lnSpc>
                <a:spcPct val="80000"/>
              </a:lnSpc>
              <a:spcBef>
                <a:spcPct val="0"/>
              </a:spcBef>
              <a:buNone/>
              <a:defRPr sz="2970" b="1" i="0" kern="1200" spc="-83" baseline="0">
                <a:solidFill>
                  <a:schemeClr val="tx1"/>
                </a:solidFill>
                <a:latin typeface="Montserrat" charset="0"/>
                <a:ea typeface="Montserrat" charset="0"/>
                <a:cs typeface="Montserrat" charset="0"/>
              </a:defRPr>
            </a:lvl1pPr>
          </a:lstStyle>
          <a:p>
            <a:pPr algn="ctr"/>
            <a:r>
              <a:rPr lang="en-US" sz="2800" spc="0" dirty="0">
                <a:solidFill>
                  <a:schemeClr val="bg2"/>
                </a:solidFill>
              </a:rPr>
              <a:t>Priority</a:t>
            </a:r>
            <a:r>
              <a:rPr lang="en-US" sz="3200" spc="0" dirty="0">
                <a:solidFill>
                  <a:schemeClr val="bg2"/>
                </a:solidFill>
              </a:rPr>
              <a:t> </a:t>
            </a:r>
            <a:r>
              <a:rPr lang="en-US" sz="4400" spc="0" dirty="0">
                <a:solidFill>
                  <a:schemeClr val="bg2"/>
                </a:solidFill>
              </a:rPr>
              <a:t>1</a:t>
            </a:r>
            <a:endParaRPr lang="en-US" sz="3200" dirty="0">
              <a:solidFill>
                <a:schemeClr val="bg2"/>
              </a:solidFill>
            </a:endParaRPr>
          </a:p>
        </p:txBody>
      </p:sp>
    </p:spTree>
    <p:extLst>
      <p:ext uri="{BB962C8B-B14F-4D97-AF65-F5344CB8AC3E}">
        <p14:creationId xmlns:p14="http://schemas.microsoft.com/office/powerpoint/2010/main" val="238900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16959" y="2567114"/>
            <a:ext cx="8765191" cy="3373067"/>
          </a:xfrm>
          <a:prstGeom prst="rect">
            <a:avLst/>
          </a:prstGeom>
          <a:noFill/>
        </p:spPr>
        <p:txBody>
          <a:bodyPr wrap="square" lIns="0" tIns="29700" rIns="178200" bIns="29700" rtlCol="0">
            <a:spAutoFit/>
          </a:bodyPr>
          <a:lstStyle/>
          <a:p>
            <a:pPr marL="285750" indent="-285750">
              <a:lnSpc>
                <a:spcPct val="130000"/>
              </a:lnSpc>
              <a:spcBef>
                <a:spcPts val="1800"/>
              </a:spcBef>
              <a:buFont typeface="Arial" panose="020B0604020202020204" pitchFamily="34" charset="0"/>
              <a:buChar char="•"/>
            </a:pPr>
            <a:r>
              <a:rPr lang="en-US" sz="1600" b="1" dirty="0">
                <a:solidFill>
                  <a:schemeClr val="bg1">
                    <a:lumMod val="10000"/>
                  </a:schemeClr>
                </a:solidFill>
              </a:rPr>
              <a:t>Regional Training Center -  fund a full-time training, education, and knowledge transfer curriculum focused on the specific collective needs of the region.</a:t>
            </a:r>
          </a:p>
          <a:p>
            <a:pPr marL="285750" indent="-285750">
              <a:lnSpc>
                <a:spcPct val="130000"/>
              </a:lnSpc>
              <a:spcBef>
                <a:spcPts val="1800"/>
              </a:spcBef>
              <a:buFont typeface="Arial" panose="020B0604020202020204" pitchFamily="34" charset="0"/>
              <a:buChar char="•"/>
            </a:pPr>
            <a:r>
              <a:rPr lang="en-US" sz="1600" b="1" dirty="0">
                <a:solidFill>
                  <a:srgbClr val="5A757B"/>
                </a:solidFill>
              </a:rPr>
              <a:t>Regional Collaboration Incubator – implement and promote collaboration tools</a:t>
            </a:r>
          </a:p>
          <a:p>
            <a:pPr marL="285750" indent="-285750">
              <a:lnSpc>
                <a:spcPct val="130000"/>
              </a:lnSpc>
              <a:spcBef>
                <a:spcPts val="1800"/>
              </a:spcBef>
              <a:buFont typeface="Arial" panose="020B0604020202020204" pitchFamily="34" charset="0"/>
              <a:buChar char="•"/>
            </a:pPr>
            <a:r>
              <a:rPr lang="en-US" sz="1600" b="1" dirty="0">
                <a:solidFill>
                  <a:srgbClr val="5A757B"/>
                </a:solidFill>
              </a:rPr>
              <a:t>Spearhead More Regionality – act as the coordinator of regional geospatial projects to include candidates such as economic development, parks and recreation, capital improvement projects, environmental, land use, public health, and new transportation projects</a:t>
            </a:r>
          </a:p>
        </p:txBody>
      </p:sp>
      <p:sp>
        <p:nvSpPr>
          <p:cNvPr id="3" name="Picture Placeholder 2">
            <a:extLst>
              <a:ext uri="{FF2B5EF4-FFF2-40B4-BE49-F238E27FC236}">
                <a16:creationId xmlns:a16="http://schemas.microsoft.com/office/drawing/2014/main" id="{33A10097-CDE7-DD40-A694-19027F42FDC0}"/>
              </a:ext>
            </a:extLst>
          </p:cNvPr>
          <p:cNvSpPr>
            <a:spLocks noGrp="1"/>
          </p:cNvSpPr>
          <p:nvPr>
            <p:ph type="pic" sz="quarter" idx="18"/>
          </p:nvPr>
        </p:nvSpPr>
        <p:spPr>
          <a:xfrm>
            <a:off x="7170277" y="-18432"/>
            <a:ext cx="2881362" cy="2300542"/>
          </a:xfrm>
          <a:solidFill>
            <a:srgbClr val="15477B"/>
          </a:solidFill>
        </p:spPr>
      </p:sp>
      <p:sp>
        <p:nvSpPr>
          <p:cNvPr id="4" name="Picture Placeholder 3">
            <a:extLst>
              <a:ext uri="{FF2B5EF4-FFF2-40B4-BE49-F238E27FC236}">
                <a16:creationId xmlns:a16="http://schemas.microsoft.com/office/drawing/2014/main" id="{CF41E53C-9B08-4698-8532-1DF982E367CE}"/>
              </a:ext>
            </a:extLst>
          </p:cNvPr>
          <p:cNvSpPr>
            <a:spLocks noGrp="1"/>
          </p:cNvSpPr>
          <p:nvPr>
            <p:ph type="pic" sz="quarter" idx="14"/>
          </p:nvPr>
        </p:nvSpPr>
        <p:spPr>
          <a:xfrm>
            <a:off x="0" y="240150"/>
            <a:ext cx="7534275" cy="1783377"/>
          </a:xfrm>
        </p:spPr>
      </p:sp>
      <p:sp>
        <p:nvSpPr>
          <p:cNvPr id="5" name="Title 4"/>
          <p:cNvSpPr>
            <a:spLocks noGrp="1"/>
          </p:cNvSpPr>
          <p:nvPr>
            <p:ph type="title"/>
          </p:nvPr>
        </p:nvSpPr>
        <p:spPr>
          <a:xfrm>
            <a:off x="6761" y="743117"/>
            <a:ext cx="7749353" cy="777442"/>
          </a:xfrm>
        </p:spPr>
        <p:txBody>
          <a:bodyPr/>
          <a:lstStyle/>
          <a:p>
            <a:pPr algn="ctr"/>
            <a:r>
              <a:rPr lang="en-US" sz="3600" spc="0" dirty="0"/>
              <a:t>Priority </a:t>
            </a:r>
            <a:r>
              <a:rPr lang="en-US" sz="3600" spc="0" dirty="0">
                <a:solidFill>
                  <a:srgbClr val="FCB11B"/>
                </a:solidFill>
              </a:rPr>
              <a:t>of Needs</a:t>
            </a:r>
            <a:endParaRPr lang="en-US" sz="3600" dirty="0">
              <a:solidFill>
                <a:srgbClr val="FCB11B"/>
              </a:solidFill>
            </a:endParaRPr>
          </a:p>
        </p:txBody>
      </p:sp>
      <p:sp>
        <p:nvSpPr>
          <p:cNvPr id="32" name="Title 4">
            <a:extLst>
              <a:ext uri="{FF2B5EF4-FFF2-40B4-BE49-F238E27FC236}">
                <a16:creationId xmlns:a16="http://schemas.microsoft.com/office/drawing/2014/main" id="{D79D1676-348F-4E01-94F2-3821EC3936BA}"/>
              </a:ext>
            </a:extLst>
          </p:cNvPr>
          <p:cNvSpPr txBox="1">
            <a:spLocks/>
          </p:cNvSpPr>
          <p:nvPr/>
        </p:nvSpPr>
        <p:spPr>
          <a:xfrm>
            <a:off x="7864982" y="506798"/>
            <a:ext cx="1634111" cy="777442"/>
          </a:xfrm>
          <a:prstGeom prst="rect">
            <a:avLst/>
          </a:prstGeom>
          <a:effectLst/>
        </p:spPr>
        <p:txBody>
          <a:bodyPr vert="horz" lIns="0" tIns="192024" rIns="0" bIns="0" rtlCol="0" anchor="t" anchorCtr="0">
            <a:noAutofit/>
          </a:bodyPr>
          <a:lstStyle>
            <a:lvl1pPr algn="l" defTabSz="754331" rtl="0" eaLnBrk="1" latinLnBrk="0" hangingPunct="1">
              <a:lnSpc>
                <a:spcPct val="80000"/>
              </a:lnSpc>
              <a:spcBef>
                <a:spcPct val="0"/>
              </a:spcBef>
              <a:buNone/>
              <a:defRPr sz="2970" b="1" i="0" kern="1200" spc="-83" baseline="0">
                <a:solidFill>
                  <a:schemeClr val="tx1"/>
                </a:solidFill>
                <a:latin typeface="Montserrat" charset="0"/>
                <a:ea typeface="Montserrat" charset="0"/>
                <a:cs typeface="Montserrat" charset="0"/>
              </a:defRPr>
            </a:lvl1pPr>
          </a:lstStyle>
          <a:p>
            <a:pPr algn="ctr"/>
            <a:r>
              <a:rPr lang="en-US" sz="2800" spc="0" dirty="0">
                <a:solidFill>
                  <a:schemeClr val="bg2"/>
                </a:solidFill>
              </a:rPr>
              <a:t>Priority</a:t>
            </a:r>
            <a:r>
              <a:rPr lang="en-US" sz="3200" spc="0" dirty="0">
                <a:solidFill>
                  <a:schemeClr val="bg2"/>
                </a:solidFill>
              </a:rPr>
              <a:t> 3</a:t>
            </a:r>
            <a:endParaRPr lang="en-US" sz="3200" dirty="0">
              <a:solidFill>
                <a:schemeClr val="bg2"/>
              </a:solidFill>
            </a:endParaRPr>
          </a:p>
        </p:txBody>
      </p:sp>
    </p:spTree>
    <p:extLst>
      <p:ext uri="{BB962C8B-B14F-4D97-AF65-F5344CB8AC3E}">
        <p14:creationId xmlns:p14="http://schemas.microsoft.com/office/powerpoint/2010/main" val="423551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8F27ADE-A161-6145-B79A-8CC99DA041F2}"/>
              </a:ext>
            </a:extLst>
          </p:cNvPr>
          <p:cNvSpPr>
            <a:spLocks noGrp="1"/>
          </p:cNvSpPr>
          <p:nvPr>
            <p:ph type="pic" sz="quarter" idx="15"/>
          </p:nvPr>
        </p:nvSpPr>
        <p:spPr/>
      </p:sp>
      <p:sp>
        <p:nvSpPr>
          <p:cNvPr id="6" name="Rectangle 5"/>
          <p:cNvSpPr/>
          <p:nvPr/>
        </p:nvSpPr>
        <p:spPr>
          <a:xfrm>
            <a:off x="1103931" y="1286869"/>
            <a:ext cx="9208662" cy="5657850"/>
          </a:xfrm>
          <a:prstGeom prst="rect">
            <a:avLst/>
          </a:prstGeom>
          <a:solidFill>
            <a:srgbClr val="15477B">
              <a:alpha val="9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438" tIns="37719" rIns="75438" bIns="37719" numCol="1" spcCol="0" rtlCol="0" fromWordArt="0" anchor="ctr" anchorCtr="0" forceAA="0" compatLnSpc="1">
            <a:prstTxWarp prst="textNoShape">
              <a:avLst/>
            </a:prstTxWarp>
            <a:noAutofit/>
          </a:bodyPr>
          <a:lstStyle/>
          <a:p>
            <a:pPr algn="ctr"/>
            <a:endParaRPr lang="en-US" sz="1485"/>
          </a:p>
        </p:txBody>
      </p:sp>
      <p:cxnSp>
        <p:nvCxnSpPr>
          <p:cNvPr id="7" name="Straight Connector 6"/>
          <p:cNvCxnSpPr/>
          <p:nvPr/>
        </p:nvCxnSpPr>
        <p:spPr>
          <a:xfrm>
            <a:off x="813541" y="1061884"/>
            <a:ext cx="0" cy="5657850"/>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sp>
        <p:nvSpPr>
          <p:cNvPr id="10" name="Title 2"/>
          <p:cNvSpPr txBox="1">
            <a:spLocks/>
          </p:cNvSpPr>
          <p:nvPr/>
        </p:nvSpPr>
        <p:spPr>
          <a:xfrm>
            <a:off x="1632393" y="3358087"/>
            <a:ext cx="6900482" cy="2007989"/>
          </a:xfrm>
          <a:prstGeom prst="rect">
            <a:avLst/>
          </a:prstGeom>
          <a:effectLst/>
        </p:spPr>
        <p:txBody>
          <a:bodyPr vert="horz" lIns="0" tIns="158420" rIns="0" bIns="0" rtlCol="0" anchor="t" anchorCtr="0">
            <a:noAutofit/>
          </a:bodyPr>
          <a:lst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a:lstStyle>
          <a:p>
            <a:r>
              <a:rPr lang="en-US" sz="3300" dirty="0">
                <a:solidFill>
                  <a:schemeClr val="bg2"/>
                </a:solidFill>
              </a:rPr>
              <a:t>Regional Geospatial  </a:t>
            </a:r>
            <a:br>
              <a:rPr lang="en-US" sz="3300" dirty="0">
                <a:solidFill>
                  <a:schemeClr val="bg2"/>
                </a:solidFill>
              </a:rPr>
            </a:br>
            <a:r>
              <a:rPr lang="en-US" sz="3300" dirty="0">
                <a:solidFill>
                  <a:schemeClr val="bg2"/>
                </a:solidFill>
              </a:rPr>
              <a:t>Cooperative Project Agreement</a:t>
            </a:r>
          </a:p>
        </p:txBody>
      </p:sp>
      <p:sp>
        <p:nvSpPr>
          <p:cNvPr id="17" name="Freeform 16"/>
          <p:cNvSpPr/>
          <p:nvPr/>
        </p:nvSpPr>
        <p:spPr>
          <a:xfrm rot="16200000" flipH="1" flipV="1">
            <a:off x="1647051" y="2013103"/>
            <a:ext cx="1208490" cy="1034607"/>
          </a:xfrm>
          <a:custGeom>
            <a:avLst/>
            <a:gdLst>
              <a:gd name="connsiteX0" fmla="*/ 0 w 1068080"/>
              <a:gd name="connsiteY0" fmla="*/ 914400 h 914400"/>
              <a:gd name="connsiteX1" fmla="*/ 0 w 1068080"/>
              <a:gd name="connsiteY1" fmla="*/ 0 h 914400"/>
              <a:gd name="connsiteX2" fmla="*/ 914400 w 1068080"/>
              <a:gd name="connsiteY2" fmla="*/ 0 h 914400"/>
              <a:gd name="connsiteX3" fmla="*/ 914400 w 1068080"/>
              <a:gd name="connsiteY3" fmla="*/ 760720 h 914400"/>
              <a:gd name="connsiteX4" fmla="*/ 1068080 w 1068080"/>
              <a:gd name="connsiteY4" fmla="*/ 914400 h 914400"/>
              <a:gd name="connsiteX5" fmla="*/ 914400 w 106808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080" h="914400">
                <a:moveTo>
                  <a:pt x="0" y="914400"/>
                </a:moveTo>
                <a:lnTo>
                  <a:pt x="0" y="0"/>
                </a:lnTo>
                <a:lnTo>
                  <a:pt x="914400" y="0"/>
                </a:lnTo>
                <a:lnTo>
                  <a:pt x="914400" y="760720"/>
                </a:lnTo>
                <a:lnTo>
                  <a:pt x="1068080" y="914400"/>
                </a:lnTo>
                <a:lnTo>
                  <a:pt x="914400" y="914400"/>
                </a:lnTo>
                <a:close/>
              </a:path>
            </a:pathLst>
          </a:custGeom>
          <a:solidFill>
            <a:schemeClr val="accent1"/>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438" tIns="37719" rIns="75438" bIns="37719" numCol="1" spcCol="0" rtlCol="0" fromWordArt="0" anchor="ctr" anchorCtr="0" forceAA="0" compatLnSpc="1">
            <a:prstTxWarp prst="textNoShape">
              <a:avLst/>
            </a:prstTxWarp>
            <a:noAutofit/>
          </a:bodyPr>
          <a:lstStyle/>
          <a:p>
            <a:pPr algn="r"/>
            <a:endParaRPr lang="en-US" sz="1485"/>
          </a:p>
        </p:txBody>
      </p:sp>
      <p:pic>
        <p:nvPicPr>
          <p:cNvPr id="9" name="Picture 8"/>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948122" y="2108305"/>
            <a:ext cx="606348" cy="606348"/>
          </a:xfrm>
          <a:prstGeom prst="rect">
            <a:avLst/>
          </a:prstGeom>
        </p:spPr>
      </p:pic>
    </p:spTree>
    <p:extLst>
      <p:ext uri="{BB962C8B-B14F-4D97-AF65-F5344CB8AC3E}">
        <p14:creationId xmlns:p14="http://schemas.microsoft.com/office/powerpoint/2010/main" val="4901168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15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6" presetClass="emph" presetSubtype="0" accel="50000" decel="50000" autoRev="1" fill="hold" grpId="1" nodeType="withEffect">
                                  <p:stCondLst>
                                    <p:cond delay="1500"/>
                                  </p:stCondLst>
                                  <p:childTnLst>
                                    <p:animScale>
                                      <p:cBhvr>
                                        <p:cTn id="12" dur="500"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71AA3F8-CC31-7E4A-B90B-9B7283BF6C6A}"/>
              </a:ext>
            </a:extLst>
          </p:cNvPr>
          <p:cNvSpPr>
            <a:spLocks noGrp="1"/>
          </p:cNvSpPr>
          <p:nvPr>
            <p:ph type="pic" sz="quarter" idx="13"/>
          </p:nvPr>
        </p:nvSpPr>
        <p:spPr>
          <a:xfrm flipH="1">
            <a:off x="8020050" y="-247650"/>
            <a:ext cx="1834702" cy="7997607"/>
          </a:xfrm>
          <a:solidFill>
            <a:srgbClr val="15477B"/>
          </a:solidFill>
        </p:spPr>
      </p:sp>
      <p:sp>
        <p:nvSpPr>
          <p:cNvPr id="5" name="Picture Placeholder 4">
            <a:extLst>
              <a:ext uri="{FF2B5EF4-FFF2-40B4-BE49-F238E27FC236}">
                <a16:creationId xmlns:a16="http://schemas.microsoft.com/office/drawing/2014/main" id="{961404DB-6ACC-490D-A6E6-21591484E9D3}"/>
              </a:ext>
            </a:extLst>
          </p:cNvPr>
          <p:cNvSpPr>
            <a:spLocks noGrp="1"/>
          </p:cNvSpPr>
          <p:nvPr>
            <p:ph type="pic" sz="quarter" idx="14"/>
          </p:nvPr>
        </p:nvSpPr>
        <p:spPr>
          <a:xfrm>
            <a:off x="6667499" y="644822"/>
            <a:ext cx="3390901" cy="3460454"/>
          </a:xfrm>
        </p:spPr>
      </p:sp>
      <p:sp>
        <p:nvSpPr>
          <p:cNvPr id="3" name="Title 2"/>
          <p:cNvSpPr>
            <a:spLocks noGrp="1"/>
          </p:cNvSpPr>
          <p:nvPr>
            <p:ph type="title"/>
          </p:nvPr>
        </p:nvSpPr>
        <p:spPr>
          <a:xfrm>
            <a:off x="498433" y="474137"/>
            <a:ext cx="5388591" cy="1416491"/>
          </a:xfrm>
        </p:spPr>
        <p:txBody>
          <a:bodyPr/>
          <a:lstStyle/>
          <a:p>
            <a:r>
              <a:rPr lang="en-US" dirty="0"/>
              <a:t>Regional Distribution Model</a:t>
            </a:r>
            <a:endParaRPr lang="en-US" dirty="0">
              <a:solidFill>
                <a:schemeClr val="accent1"/>
              </a:solidFill>
            </a:endParaRPr>
          </a:p>
        </p:txBody>
      </p:sp>
      <p:sp>
        <p:nvSpPr>
          <p:cNvPr id="10" name="TextBox 9"/>
          <p:cNvSpPr txBox="1"/>
          <p:nvPr/>
        </p:nvSpPr>
        <p:spPr>
          <a:xfrm>
            <a:off x="557714" y="2353716"/>
            <a:ext cx="6196166" cy="4749469"/>
          </a:xfrm>
          <a:prstGeom prst="rect">
            <a:avLst/>
          </a:prstGeom>
          <a:noFill/>
        </p:spPr>
        <p:txBody>
          <a:bodyPr wrap="square" lIns="0" tIns="29700" rIns="178200" bIns="29700" rtlCol="0">
            <a:spAutoFit/>
          </a:bodyPr>
          <a:lstStyle/>
          <a:p>
            <a:pPr>
              <a:lnSpc>
                <a:spcPct val="130000"/>
              </a:lnSpc>
            </a:pPr>
            <a:r>
              <a:rPr lang="en-US" sz="1600" b="1" dirty="0">
                <a:solidFill>
                  <a:srgbClr val="FCB11B"/>
                </a:solidFill>
              </a:rPr>
              <a:t>REGIONAL GIS COORDINATOR’S TEAM SHOULD:</a:t>
            </a:r>
          </a:p>
          <a:p>
            <a:pPr marL="285750" indent="-285750">
              <a:lnSpc>
                <a:spcPct val="130000"/>
              </a:lnSpc>
              <a:buFont typeface="Arial" panose="020B0604020202020204" pitchFamily="34" charset="0"/>
              <a:buChar char="•"/>
            </a:pPr>
            <a:r>
              <a:rPr lang="en-US" sz="1200" dirty="0">
                <a:solidFill>
                  <a:srgbClr val="15477B"/>
                </a:solidFill>
              </a:rPr>
              <a:t>Meet quarterly at a minimum;</a:t>
            </a:r>
          </a:p>
          <a:p>
            <a:pPr marL="285750" indent="-285750">
              <a:lnSpc>
                <a:spcPct val="130000"/>
              </a:lnSpc>
              <a:buFont typeface="Arial" panose="020B0604020202020204" pitchFamily="34" charset="0"/>
              <a:buChar char="•"/>
            </a:pPr>
            <a:r>
              <a:rPr lang="en-US" sz="1200" dirty="0">
                <a:solidFill>
                  <a:srgbClr val="15477B"/>
                </a:solidFill>
              </a:rPr>
              <a:t>Advise the LCOG Program Manager of the regional needs of their organization;</a:t>
            </a:r>
          </a:p>
          <a:p>
            <a:pPr marL="285750" indent="-285750">
              <a:lnSpc>
                <a:spcPct val="130000"/>
              </a:lnSpc>
              <a:buFont typeface="Arial" panose="020B0604020202020204" pitchFamily="34" charset="0"/>
              <a:buChar char="•"/>
            </a:pPr>
            <a:r>
              <a:rPr lang="en-US" sz="1200" dirty="0">
                <a:solidFill>
                  <a:srgbClr val="15477B"/>
                </a:solidFill>
              </a:rPr>
              <a:t>Maintain a regional strategy document identifying the goals of the regional geospatial effort;</a:t>
            </a:r>
          </a:p>
          <a:p>
            <a:pPr marL="285750" indent="-285750">
              <a:lnSpc>
                <a:spcPct val="130000"/>
              </a:lnSpc>
              <a:buFont typeface="Arial" panose="020B0604020202020204" pitchFamily="34" charset="0"/>
              <a:buChar char="•"/>
            </a:pPr>
            <a:r>
              <a:rPr lang="en-US" sz="1200" dirty="0">
                <a:solidFill>
                  <a:srgbClr val="15477B"/>
                </a:solidFill>
              </a:rPr>
              <a:t>Consider how best to leverage geospatial technology for the betterment of the region;</a:t>
            </a:r>
          </a:p>
          <a:p>
            <a:pPr marL="285750" indent="-285750">
              <a:lnSpc>
                <a:spcPct val="130000"/>
              </a:lnSpc>
              <a:buFont typeface="Arial" panose="020B0604020202020204" pitchFamily="34" charset="0"/>
              <a:buChar char="•"/>
            </a:pPr>
            <a:r>
              <a:rPr lang="en-US" sz="1200" dirty="0">
                <a:solidFill>
                  <a:srgbClr val="15477B"/>
                </a:solidFill>
              </a:rPr>
              <a:t>Contribute to the development and review of the annual work plan;</a:t>
            </a:r>
          </a:p>
          <a:p>
            <a:pPr marL="285750" indent="-285750">
              <a:lnSpc>
                <a:spcPct val="130000"/>
              </a:lnSpc>
              <a:buFont typeface="Arial" panose="020B0604020202020204" pitchFamily="34" charset="0"/>
              <a:buChar char="•"/>
            </a:pPr>
            <a:r>
              <a:rPr lang="en-US" sz="1200" dirty="0">
                <a:solidFill>
                  <a:srgbClr val="15477B"/>
                </a:solidFill>
              </a:rPr>
              <a:t>Give their </a:t>
            </a:r>
            <a:r>
              <a:rPr lang="en-US" sz="1200" dirty="0" err="1">
                <a:solidFill>
                  <a:srgbClr val="15477B"/>
                </a:solidFill>
              </a:rPr>
              <a:t>RGET</a:t>
            </a:r>
            <a:r>
              <a:rPr lang="en-US" sz="1200" dirty="0">
                <a:solidFill>
                  <a:srgbClr val="15477B"/>
                </a:solidFill>
              </a:rPr>
              <a:t> member updates as appropriate;</a:t>
            </a:r>
          </a:p>
          <a:p>
            <a:pPr marL="285750" indent="-285750">
              <a:lnSpc>
                <a:spcPct val="130000"/>
              </a:lnSpc>
              <a:buFont typeface="Arial" panose="020B0604020202020204" pitchFamily="34" charset="0"/>
              <a:buChar char="•"/>
            </a:pPr>
            <a:r>
              <a:rPr lang="en-US" sz="1200" dirty="0">
                <a:solidFill>
                  <a:srgbClr val="15477B"/>
                </a:solidFill>
              </a:rPr>
              <a:t>Support the LCOG Program Manager with </a:t>
            </a:r>
            <a:r>
              <a:rPr lang="en-US" sz="1200" dirty="0" err="1">
                <a:solidFill>
                  <a:srgbClr val="15477B"/>
                </a:solidFill>
              </a:rPr>
              <a:t>RGET</a:t>
            </a:r>
            <a:r>
              <a:rPr lang="en-US" sz="1200" dirty="0">
                <a:solidFill>
                  <a:srgbClr val="15477B"/>
                </a:solidFill>
              </a:rPr>
              <a:t> presentations and reports as needed;</a:t>
            </a:r>
          </a:p>
          <a:p>
            <a:pPr marL="285750" indent="-285750">
              <a:lnSpc>
                <a:spcPct val="130000"/>
              </a:lnSpc>
              <a:buFont typeface="Arial" panose="020B0604020202020204" pitchFamily="34" charset="0"/>
              <a:buChar char="•"/>
            </a:pPr>
            <a:r>
              <a:rPr lang="en-US" sz="1200" dirty="0">
                <a:solidFill>
                  <a:srgbClr val="15477B"/>
                </a:solidFill>
              </a:rPr>
              <a:t>Incubate and promote regional geospatial innovation;</a:t>
            </a:r>
          </a:p>
          <a:p>
            <a:pPr marL="285750" indent="-285750">
              <a:lnSpc>
                <a:spcPct val="130000"/>
              </a:lnSpc>
              <a:buFont typeface="Arial" panose="020B0604020202020204" pitchFamily="34" charset="0"/>
              <a:buChar char="•"/>
            </a:pPr>
            <a:r>
              <a:rPr lang="en-US" sz="1200" dirty="0">
                <a:solidFill>
                  <a:srgbClr val="FF0000"/>
                </a:solidFill>
              </a:rPr>
              <a:t>Socialize the regional effort within their own organization;</a:t>
            </a:r>
          </a:p>
          <a:p>
            <a:pPr marL="285750" indent="-285750">
              <a:lnSpc>
                <a:spcPct val="130000"/>
              </a:lnSpc>
              <a:buFont typeface="Arial" panose="020B0604020202020204" pitchFamily="34" charset="0"/>
              <a:buChar char="•"/>
            </a:pPr>
            <a:r>
              <a:rPr lang="en-US" sz="1200" dirty="0">
                <a:solidFill>
                  <a:srgbClr val="FF0000"/>
                </a:solidFill>
              </a:rPr>
              <a:t>Utilize a regional help desk and any regional collaboration tools that are implemented;</a:t>
            </a:r>
          </a:p>
          <a:p>
            <a:pPr marL="285750" indent="-285750">
              <a:lnSpc>
                <a:spcPct val="130000"/>
              </a:lnSpc>
              <a:buFont typeface="Arial" panose="020B0604020202020204" pitchFamily="34" charset="0"/>
              <a:buChar char="•"/>
            </a:pPr>
            <a:r>
              <a:rPr lang="en-US" sz="1200" dirty="0">
                <a:solidFill>
                  <a:srgbClr val="15477B"/>
                </a:solidFill>
              </a:rPr>
              <a:t>Contribute appropriate data to the regional geospatial warehouse;</a:t>
            </a:r>
          </a:p>
          <a:p>
            <a:pPr marL="285750" indent="-285750">
              <a:lnSpc>
                <a:spcPct val="130000"/>
              </a:lnSpc>
              <a:buFont typeface="Arial" panose="020B0604020202020204" pitchFamily="34" charset="0"/>
              <a:buChar char="•"/>
            </a:pPr>
            <a:r>
              <a:rPr lang="en-US" sz="1200" dirty="0">
                <a:solidFill>
                  <a:srgbClr val="15477B"/>
                </a:solidFill>
              </a:rPr>
              <a:t>Lend technical expertise as merited for the regional geospatial effort.</a:t>
            </a:r>
          </a:p>
          <a:p>
            <a:pPr>
              <a:lnSpc>
                <a:spcPct val="130000"/>
              </a:lnSpc>
            </a:pPr>
            <a:endParaRPr lang="en-US" sz="1600" dirty="0">
              <a:solidFill>
                <a:srgbClr val="15477B"/>
              </a:solidFill>
            </a:endParaRPr>
          </a:p>
        </p:txBody>
      </p:sp>
      <p:grpSp>
        <p:nvGrpSpPr>
          <p:cNvPr id="20" name="Group 19"/>
          <p:cNvGrpSpPr/>
          <p:nvPr/>
        </p:nvGrpSpPr>
        <p:grpSpPr>
          <a:xfrm>
            <a:off x="9322246" y="3358603"/>
            <a:ext cx="845774" cy="2194471"/>
            <a:chOff x="11176980" y="2289977"/>
            <a:chExt cx="1025180" cy="2287512"/>
          </a:xfrm>
        </p:grpSpPr>
        <p:sp>
          <p:nvSpPr>
            <p:cNvPr id="21" name="Rectangle 20"/>
            <p:cNvSpPr/>
            <p:nvPr/>
          </p:nvSpPr>
          <p:spPr>
            <a:xfrm>
              <a:off x="11176980" y="2289977"/>
              <a:ext cx="1025180" cy="2287512"/>
            </a:xfrm>
            <a:prstGeom prst="rect">
              <a:avLst/>
            </a:prstGeom>
            <a:solidFill>
              <a:schemeClr val="accent1"/>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297000" rtlCol="0" anchor="ctr"/>
            <a:lstStyle/>
            <a:p>
              <a:pPr algn="r"/>
              <a:endParaRPr lang="en-US" sz="1155" b="1" dirty="0">
                <a:latin typeface="Open Sans" charset="0"/>
                <a:ea typeface="Open Sans" charset="0"/>
                <a:cs typeface="Open Sans" charset="0"/>
              </a:endParaRPr>
            </a:p>
          </p:txBody>
        </p:sp>
        <p:sp>
          <p:nvSpPr>
            <p:cNvPr id="22" name="Freeform 35">
              <a:extLst>
                <a:ext uri="{FF2B5EF4-FFF2-40B4-BE49-F238E27FC236}">
                  <a16:creationId xmlns:a16="http://schemas.microsoft.com/office/drawing/2014/main" id="{3A26843F-2528-4C20-8A0C-A36C00DC2D7D}"/>
                </a:ext>
              </a:extLst>
            </p:cNvPr>
            <p:cNvSpPr>
              <a:spLocks/>
            </p:cNvSpPr>
            <p:nvPr/>
          </p:nvSpPr>
          <p:spPr bwMode="auto">
            <a:xfrm flipH="1">
              <a:off x="11516056" y="4132514"/>
              <a:ext cx="306387" cy="247432"/>
            </a:xfrm>
            <a:custGeom>
              <a:avLst/>
              <a:gdLst>
                <a:gd name="T0" fmla="*/ 159 w 160"/>
                <a:gd name="T1" fmla="*/ 66 h 128"/>
                <a:gd name="T2" fmla="*/ 98 w 160"/>
                <a:gd name="T3" fmla="*/ 127 h 128"/>
                <a:gd name="T4" fmla="*/ 96 w 160"/>
                <a:gd name="T5" fmla="*/ 128 h 128"/>
                <a:gd name="T6" fmla="*/ 94 w 160"/>
                <a:gd name="T7" fmla="*/ 127 h 128"/>
                <a:gd name="T8" fmla="*/ 94 w 160"/>
                <a:gd name="T9" fmla="*/ 124 h 128"/>
                <a:gd name="T10" fmla="*/ 152 w 160"/>
                <a:gd name="T11" fmla="*/ 66 h 128"/>
                <a:gd name="T12" fmla="*/ 2 w 160"/>
                <a:gd name="T13" fmla="*/ 66 h 128"/>
                <a:gd name="T14" fmla="*/ 0 w 160"/>
                <a:gd name="T15" fmla="*/ 64 h 128"/>
                <a:gd name="T16" fmla="*/ 2 w 160"/>
                <a:gd name="T17" fmla="*/ 61 h 128"/>
                <a:gd name="T18" fmla="*/ 152 w 160"/>
                <a:gd name="T19" fmla="*/ 61 h 128"/>
                <a:gd name="T20" fmla="*/ 94 w 160"/>
                <a:gd name="T21" fmla="*/ 4 h 128"/>
                <a:gd name="T22" fmla="*/ 94 w 160"/>
                <a:gd name="T23" fmla="*/ 1 h 128"/>
                <a:gd name="T24" fmla="*/ 98 w 160"/>
                <a:gd name="T25" fmla="*/ 1 h 128"/>
                <a:gd name="T26" fmla="*/ 159 w 160"/>
                <a:gd name="T27" fmla="*/ 62 h 128"/>
                <a:gd name="T28" fmla="*/ 160 w 160"/>
                <a:gd name="T29" fmla="*/ 63 h 128"/>
                <a:gd name="T30" fmla="*/ 160 w 160"/>
                <a:gd name="T31" fmla="*/ 63 h 128"/>
                <a:gd name="T32" fmla="*/ 160 w 160"/>
                <a:gd name="T33" fmla="*/ 63 h 128"/>
                <a:gd name="T34" fmla="*/ 160 w 160"/>
                <a:gd name="T35" fmla="*/ 64 h 128"/>
                <a:gd name="T36" fmla="*/ 159 w 160"/>
                <a:gd name="T37" fmla="*/ 6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 h="128">
                  <a:moveTo>
                    <a:pt x="159" y="66"/>
                  </a:moveTo>
                  <a:cubicBezTo>
                    <a:pt x="98" y="127"/>
                    <a:pt x="98" y="127"/>
                    <a:pt x="98" y="127"/>
                  </a:cubicBezTo>
                  <a:cubicBezTo>
                    <a:pt x="97" y="128"/>
                    <a:pt x="97" y="128"/>
                    <a:pt x="96" y="128"/>
                  </a:cubicBezTo>
                  <a:cubicBezTo>
                    <a:pt x="95" y="128"/>
                    <a:pt x="95" y="128"/>
                    <a:pt x="94" y="127"/>
                  </a:cubicBezTo>
                  <a:cubicBezTo>
                    <a:pt x="93" y="126"/>
                    <a:pt x="93" y="125"/>
                    <a:pt x="94" y="124"/>
                  </a:cubicBezTo>
                  <a:cubicBezTo>
                    <a:pt x="152" y="66"/>
                    <a:pt x="152" y="66"/>
                    <a:pt x="152" y="66"/>
                  </a:cubicBezTo>
                  <a:cubicBezTo>
                    <a:pt x="2" y="66"/>
                    <a:pt x="2" y="66"/>
                    <a:pt x="2" y="66"/>
                  </a:cubicBezTo>
                  <a:cubicBezTo>
                    <a:pt x="1" y="66"/>
                    <a:pt x="0" y="65"/>
                    <a:pt x="0" y="64"/>
                  </a:cubicBezTo>
                  <a:cubicBezTo>
                    <a:pt x="0" y="63"/>
                    <a:pt x="1" y="61"/>
                    <a:pt x="2" y="61"/>
                  </a:cubicBezTo>
                  <a:cubicBezTo>
                    <a:pt x="152" y="61"/>
                    <a:pt x="152" y="61"/>
                    <a:pt x="152" y="61"/>
                  </a:cubicBezTo>
                  <a:cubicBezTo>
                    <a:pt x="94" y="4"/>
                    <a:pt x="94" y="4"/>
                    <a:pt x="94" y="4"/>
                  </a:cubicBezTo>
                  <a:cubicBezTo>
                    <a:pt x="93" y="3"/>
                    <a:pt x="93" y="2"/>
                    <a:pt x="94" y="1"/>
                  </a:cubicBezTo>
                  <a:cubicBezTo>
                    <a:pt x="95" y="0"/>
                    <a:pt x="97" y="0"/>
                    <a:pt x="98" y="1"/>
                  </a:cubicBezTo>
                  <a:cubicBezTo>
                    <a:pt x="159" y="62"/>
                    <a:pt x="159" y="62"/>
                    <a:pt x="159" y="62"/>
                  </a:cubicBezTo>
                  <a:cubicBezTo>
                    <a:pt x="159" y="62"/>
                    <a:pt x="160" y="62"/>
                    <a:pt x="160" y="63"/>
                  </a:cubicBezTo>
                  <a:cubicBezTo>
                    <a:pt x="160" y="63"/>
                    <a:pt x="160" y="63"/>
                    <a:pt x="160" y="63"/>
                  </a:cubicBezTo>
                  <a:cubicBezTo>
                    <a:pt x="160" y="63"/>
                    <a:pt x="160" y="63"/>
                    <a:pt x="160" y="63"/>
                  </a:cubicBezTo>
                  <a:cubicBezTo>
                    <a:pt x="160" y="64"/>
                    <a:pt x="160" y="64"/>
                    <a:pt x="160" y="64"/>
                  </a:cubicBezTo>
                  <a:cubicBezTo>
                    <a:pt x="160" y="65"/>
                    <a:pt x="160" y="65"/>
                    <a:pt x="159" y="66"/>
                  </a:cubicBezTo>
                  <a:close/>
                </a:path>
              </a:pathLst>
            </a:custGeom>
            <a:solidFill>
              <a:srgbClr val="FFFFFF"/>
            </a:solidFill>
            <a:ln>
              <a:noFill/>
            </a:ln>
            <a:extLst/>
          </p:spPr>
          <p:txBody>
            <a:bodyPr vert="horz" wrap="square" lIns="75438" tIns="37719" rIns="75438" bIns="37719" numCol="1" anchor="t" anchorCtr="0" compatLnSpc="1">
              <a:prstTxWarp prst="textNoShape">
                <a:avLst/>
              </a:prstTxWarp>
            </a:bodyPr>
            <a:lstStyle/>
            <a:p>
              <a:endParaRPr lang="en-US" sz="1485" dirty="0"/>
            </a:p>
          </p:txBody>
        </p:sp>
      </p:grpSp>
      <p:pic>
        <p:nvPicPr>
          <p:cNvPr id="15" name="Picture 14">
            <a:extLst>
              <a:ext uri="{FF2B5EF4-FFF2-40B4-BE49-F238E27FC236}">
                <a16:creationId xmlns:a16="http://schemas.microsoft.com/office/drawing/2014/main" id="{BA391FDA-E079-4C7B-94B7-7082ACA5906E}"/>
              </a:ext>
            </a:extLst>
          </p:cNvPr>
          <p:cNvPicPr>
            <a:picLocks noChangeAspect="1"/>
          </p:cNvPicPr>
          <p:nvPr/>
        </p:nvPicPr>
        <p:blipFill>
          <a:blip r:embed="rId2"/>
          <a:stretch>
            <a:fillRect/>
          </a:stretch>
        </p:blipFill>
        <p:spPr>
          <a:xfrm>
            <a:off x="6840261" y="799080"/>
            <a:ext cx="2429516" cy="3151938"/>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1956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14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4" decel="5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71AA3F8-CC31-7E4A-B90B-9B7283BF6C6A}"/>
              </a:ext>
            </a:extLst>
          </p:cNvPr>
          <p:cNvSpPr>
            <a:spLocks noGrp="1"/>
          </p:cNvSpPr>
          <p:nvPr>
            <p:ph type="pic" sz="quarter" idx="13"/>
          </p:nvPr>
        </p:nvSpPr>
        <p:spPr>
          <a:xfrm flipH="1">
            <a:off x="8020050" y="-247650"/>
            <a:ext cx="1834702" cy="7997607"/>
          </a:xfrm>
          <a:solidFill>
            <a:srgbClr val="15477B"/>
          </a:solidFill>
        </p:spPr>
      </p:sp>
      <p:sp>
        <p:nvSpPr>
          <p:cNvPr id="5" name="Picture Placeholder 4">
            <a:extLst>
              <a:ext uri="{FF2B5EF4-FFF2-40B4-BE49-F238E27FC236}">
                <a16:creationId xmlns:a16="http://schemas.microsoft.com/office/drawing/2014/main" id="{961404DB-6ACC-490D-A6E6-21591484E9D3}"/>
              </a:ext>
            </a:extLst>
          </p:cNvPr>
          <p:cNvSpPr>
            <a:spLocks noGrp="1"/>
          </p:cNvSpPr>
          <p:nvPr>
            <p:ph type="pic" sz="quarter" idx="14"/>
          </p:nvPr>
        </p:nvSpPr>
        <p:spPr>
          <a:xfrm>
            <a:off x="6667499" y="644822"/>
            <a:ext cx="3390901" cy="3460454"/>
          </a:xfrm>
        </p:spPr>
      </p:sp>
      <p:sp>
        <p:nvSpPr>
          <p:cNvPr id="3" name="Title 2"/>
          <p:cNvSpPr>
            <a:spLocks noGrp="1"/>
          </p:cNvSpPr>
          <p:nvPr>
            <p:ph type="title"/>
          </p:nvPr>
        </p:nvSpPr>
        <p:spPr>
          <a:xfrm>
            <a:off x="498433" y="483865"/>
            <a:ext cx="5388591" cy="1416491"/>
          </a:xfrm>
        </p:spPr>
        <p:txBody>
          <a:bodyPr/>
          <a:lstStyle/>
          <a:p>
            <a:r>
              <a:rPr lang="en-US" dirty="0"/>
              <a:t>Regional Distribution Model</a:t>
            </a:r>
            <a:endParaRPr lang="en-US" dirty="0">
              <a:solidFill>
                <a:schemeClr val="accent1"/>
              </a:solidFill>
            </a:endParaRPr>
          </a:p>
        </p:txBody>
      </p:sp>
      <p:sp>
        <p:nvSpPr>
          <p:cNvPr id="13" name="TextBox 12"/>
          <p:cNvSpPr txBox="1"/>
          <p:nvPr/>
        </p:nvSpPr>
        <p:spPr>
          <a:xfrm>
            <a:off x="644095" y="1313047"/>
            <a:ext cx="5242929" cy="312229"/>
          </a:xfrm>
          <a:prstGeom prst="rect">
            <a:avLst/>
          </a:prstGeom>
          <a:noFill/>
        </p:spPr>
        <p:txBody>
          <a:bodyPr wrap="square" lIns="0" tIns="29700" rIns="178200" bIns="29700" rtlCol="0">
            <a:spAutoFit/>
          </a:bodyPr>
          <a:lstStyle/>
          <a:p>
            <a:pPr>
              <a:lnSpc>
                <a:spcPct val="130000"/>
              </a:lnSpc>
              <a:spcBef>
                <a:spcPts val="825"/>
              </a:spcBef>
            </a:pPr>
            <a:r>
              <a:rPr lang="en-US" sz="1400" b="1" dirty="0">
                <a:solidFill>
                  <a:srgbClr val="5A757B"/>
                </a:solidFill>
              </a:rPr>
              <a:t>VISION, PRINCIPLES, GOALS, AND STRATEGIES</a:t>
            </a:r>
            <a:endParaRPr lang="en-US" sz="1400" dirty="0">
              <a:solidFill>
                <a:srgbClr val="5A757B"/>
              </a:solidFill>
            </a:endParaRPr>
          </a:p>
        </p:txBody>
      </p:sp>
      <p:sp>
        <p:nvSpPr>
          <p:cNvPr id="10" name="TextBox 9"/>
          <p:cNvSpPr txBox="1"/>
          <p:nvPr/>
        </p:nvSpPr>
        <p:spPr>
          <a:xfrm>
            <a:off x="347570" y="2342504"/>
            <a:ext cx="6533113" cy="4553390"/>
          </a:xfrm>
          <a:prstGeom prst="rect">
            <a:avLst/>
          </a:prstGeom>
          <a:noFill/>
        </p:spPr>
        <p:txBody>
          <a:bodyPr wrap="square" lIns="0" tIns="29700" rIns="178200" bIns="29700" rtlCol="0">
            <a:spAutoFit/>
          </a:bodyPr>
          <a:lstStyle/>
          <a:p>
            <a:pPr>
              <a:lnSpc>
                <a:spcPct val="130000"/>
              </a:lnSpc>
            </a:pPr>
            <a:r>
              <a:rPr lang="en-US" sz="1600" b="1" dirty="0">
                <a:solidFill>
                  <a:srgbClr val="FCB11B"/>
                </a:solidFill>
              </a:rPr>
              <a:t>Overall Guiding Principles</a:t>
            </a:r>
          </a:p>
          <a:p>
            <a:pPr marL="285750" indent="-285750">
              <a:lnSpc>
                <a:spcPct val="130000"/>
              </a:lnSpc>
              <a:buFont typeface="Arial" panose="020B0604020202020204" pitchFamily="34" charset="0"/>
              <a:buChar char="•"/>
            </a:pPr>
            <a:r>
              <a:rPr lang="en-US" sz="1400" dirty="0">
                <a:solidFill>
                  <a:srgbClr val="15477B"/>
                </a:solidFill>
              </a:rPr>
              <a:t>Maintain geospatial services current and relevant in a changing information world;</a:t>
            </a:r>
          </a:p>
          <a:p>
            <a:pPr marL="285750" indent="-285750">
              <a:lnSpc>
                <a:spcPct val="130000"/>
              </a:lnSpc>
              <a:buFont typeface="Arial" panose="020B0604020202020204" pitchFamily="34" charset="0"/>
              <a:buChar char="•"/>
            </a:pPr>
            <a:r>
              <a:rPr lang="en-US" sz="1400" dirty="0">
                <a:solidFill>
                  <a:srgbClr val="FF0000"/>
                </a:solidFill>
              </a:rPr>
              <a:t>Define and monitor key performance indicators;</a:t>
            </a:r>
          </a:p>
          <a:p>
            <a:pPr marL="285750" indent="-285750">
              <a:lnSpc>
                <a:spcPct val="130000"/>
              </a:lnSpc>
              <a:buFont typeface="Arial" panose="020B0604020202020204" pitchFamily="34" charset="0"/>
              <a:buChar char="•"/>
            </a:pPr>
            <a:r>
              <a:rPr lang="en-US" sz="1400" dirty="0">
                <a:solidFill>
                  <a:srgbClr val="FF0000"/>
                </a:solidFill>
              </a:rPr>
              <a:t>Look for and promote innovative uses of geospatial technologies;</a:t>
            </a:r>
          </a:p>
          <a:p>
            <a:pPr marL="285750" indent="-285750">
              <a:lnSpc>
                <a:spcPct val="130000"/>
              </a:lnSpc>
              <a:buFont typeface="Arial" panose="020B0604020202020204" pitchFamily="34" charset="0"/>
              <a:buChar char="•"/>
            </a:pPr>
            <a:r>
              <a:rPr lang="en-US" sz="1400" dirty="0">
                <a:solidFill>
                  <a:srgbClr val="FF0000"/>
                </a:solidFill>
              </a:rPr>
              <a:t>Identify and promote initiatives which can benefit the region as a whole;</a:t>
            </a:r>
          </a:p>
          <a:p>
            <a:pPr marL="285750" indent="-285750">
              <a:lnSpc>
                <a:spcPct val="130000"/>
              </a:lnSpc>
              <a:buFont typeface="Arial" panose="020B0604020202020204" pitchFamily="34" charset="0"/>
              <a:buChar char="•"/>
            </a:pPr>
            <a:r>
              <a:rPr lang="en-US" sz="1400" dirty="0">
                <a:solidFill>
                  <a:srgbClr val="15477B"/>
                </a:solidFill>
              </a:rPr>
              <a:t>Commit to openly and collaboratively develop, maintain, and share data;</a:t>
            </a:r>
          </a:p>
          <a:p>
            <a:pPr marL="285750" indent="-285750">
              <a:lnSpc>
                <a:spcPct val="130000"/>
              </a:lnSpc>
              <a:buFont typeface="Arial" panose="020B0604020202020204" pitchFamily="34" charset="0"/>
              <a:buChar char="•"/>
            </a:pPr>
            <a:r>
              <a:rPr lang="en-US" sz="1400" dirty="0">
                <a:solidFill>
                  <a:srgbClr val="15477B"/>
                </a:solidFill>
              </a:rPr>
              <a:t>Recognize that resources are finite;</a:t>
            </a:r>
          </a:p>
          <a:p>
            <a:pPr marL="285750" indent="-285750">
              <a:lnSpc>
                <a:spcPct val="130000"/>
              </a:lnSpc>
              <a:buFont typeface="Arial" panose="020B0604020202020204" pitchFamily="34" charset="0"/>
              <a:buChar char="•"/>
            </a:pPr>
            <a:r>
              <a:rPr lang="en-US" sz="1400" dirty="0">
                <a:solidFill>
                  <a:srgbClr val="15477B"/>
                </a:solidFill>
              </a:rPr>
              <a:t>Maintain an environment that fosters collaboration along with persistent and open communication;</a:t>
            </a:r>
          </a:p>
          <a:p>
            <a:pPr marL="285750" indent="-285750">
              <a:lnSpc>
                <a:spcPct val="130000"/>
              </a:lnSpc>
              <a:buFont typeface="Arial" panose="020B0604020202020204" pitchFamily="34" charset="0"/>
              <a:buChar char="•"/>
            </a:pPr>
            <a:r>
              <a:rPr lang="en-US" sz="1400" dirty="0">
                <a:solidFill>
                  <a:srgbClr val="15477B"/>
                </a:solidFill>
              </a:rPr>
              <a:t>Through the above-listed principles, develop and implement an annual work plan to advance regional GIS goals.</a:t>
            </a:r>
          </a:p>
          <a:p>
            <a:pPr>
              <a:lnSpc>
                <a:spcPct val="130000"/>
              </a:lnSpc>
            </a:pPr>
            <a:endParaRPr lang="en-US" sz="1400" dirty="0">
              <a:solidFill>
                <a:srgbClr val="15477B"/>
              </a:solidFill>
            </a:endParaRPr>
          </a:p>
          <a:p>
            <a:pPr>
              <a:lnSpc>
                <a:spcPct val="130000"/>
              </a:lnSpc>
            </a:pPr>
            <a:endParaRPr lang="en-US" sz="1400" dirty="0">
              <a:solidFill>
                <a:srgbClr val="15477B"/>
              </a:solidFill>
            </a:endParaRPr>
          </a:p>
        </p:txBody>
      </p:sp>
      <p:grpSp>
        <p:nvGrpSpPr>
          <p:cNvPr id="20" name="Group 19"/>
          <p:cNvGrpSpPr/>
          <p:nvPr/>
        </p:nvGrpSpPr>
        <p:grpSpPr>
          <a:xfrm>
            <a:off x="9322246" y="3358603"/>
            <a:ext cx="845774" cy="2194471"/>
            <a:chOff x="11176980" y="2289977"/>
            <a:chExt cx="1025180" cy="2287512"/>
          </a:xfrm>
        </p:grpSpPr>
        <p:sp>
          <p:nvSpPr>
            <p:cNvPr id="21" name="Rectangle 20"/>
            <p:cNvSpPr/>
            <p:nvPr/>
          </p:nvSpPr>
          <p:spPr>
            <a:xfrm>
              <a:off x="11176980" y="2289977"/>
              <a:ext cx="1025180" cy="2287512"/>
            </a:xfrm>
            <a:prstGeom prst="rect">
              <a:avLst/>
            </a:prstGeom>
            <a:solidFill>
              <a:schemeClr val="accent1"/>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297000" rtlCol="0" anchor="ctr"/>
            <a:lstStyle/>
            <a:p>
              <a:pPr algn="r"/>
              <a:endParaRPr lang="en-US" sz="1155" b="1" dirty="0">
                <a:latin typeface="Open Sans" charset="0"/>
                <a:ea typeface="Open Sans" charset="0"/>
                <a:cs typeface="Open Sans" charset="0"/>
              </a:endParaRPr>
            </a:p>
          </p:txBody>
        </p:sp>
        <p:sp>
          <p:nvSpPr>
            <p:cNvPr id="22" name="Freeform 35">
              <a:extLst>
                <a:ext uri="{FF2B5EF4-FFF2-40B4-BE49-F238E27FC236}">
                  <a16:creationId xmlns:a16="http://schemas.microsoft.com/office/drawing/2014/main" id="{3A26843F-2528-4C20-8A0C-A36C00DC2D7D}"/>
                </a:ext>
              </a:extLst>
            </p:cNvPr>
            <p:cNvSpPr>
              <a:spLocks/>
            </p:cNvSpPr>
            <p:nvPr/>
          </p:nvSpPr>
          <p:spPr bwMode="auto">
            <a:xfrm flipH="1">
              <a:off x="11516056" y="4132514"/>
              <a:ext cx="306387" cy="247432"/>
            </a:xfrm>
            <a:custGeom>
              <a:avLst/>
              <a:gdLst>
                <a:gd name="T0" fmla="*/ 159 w 160"/>
                <a:gd name="T1" fmla="*/ 66 h 128"/>
                <a:gd name="T2" fmla="*/ 98 w 160"/>
                <a:gd name="T3" fmla="*/ 127 h 128"/>
                <a:gd name="T4" fmla="*/ 96 w 160"/>
                <a:gd name="T5" fmla="*/ 128 h 128"/>
                <a:gd name="T6" fmla="*/ 94 w 160"/>
                <a:gd name="T7" fmla="*/ 127 h 128"/>
                <a:gd name="T8" fmla="*/ 94 w 160"/>
                <a:gd name="T9" fmla="*/ 124 h 128"/>
                <a:gd name="T10" fmla="*/ 152 w 160"/>
                <a:gd name="T11" fmla="*/ 66 h 128"/>
                <a:gd name="T12" fmla="*/ 2 w 160"/>
                <a:gd name="T13" fmla="*/ 66 h 128"/>
                <a:gd name="T14" fmla="*/ 0 w 160"/>
                <a:gd name="T15" fmla="*/ 64 h 128"/>
                <a:gd name="T16" fmla="*/ 2 w 160"/>
                <a:gd name="T17" fmla="*/ 61 h 128"/>
                <a:gd name="T18" fmla="*/ 152 w 160"/>
                <a:gd name="T19" fmla="*/ 61 h 128"/>
                <a:gd name="T20" fmla="*/ 94 w 160"/>
                <a:gd name="T21" fmla="*/ 4 h 128"/>
                <a:gd name="T22" fmla="*/ 94 w 160"/>
                <a:gd name="T23" fmla="*/ 1 h 128"/>
                <a:gd name="T24" fmla="*/ 98 w 160"/>
                <a:gd name="T25" fmla="*/ 1 h 128"/>
                <a:gd name="T26" fmla="*/ 159 w 160"/>
                <a:gd name="T27" fmla="*/ 62 h 128"/>
                <a:gd name="T28" fmla="*/ 160 w 160"/>
                <a:gd name="T29" fmla="*/ 63 h 128"/>
                <a:gd name="T30" fmla="*/ 160 w 160"/>
                <a:gd name="T31" fmla="*/ 63 h 128"/>
                <a:gd name="T32" fmla="*/ 160 w 160"/>
                <a:gd name="T33" fmla="*/ 63 h 128"/>
                <a:gd name="T34" fmla="*/ 160 w 160"/>
                <a:gd name="T35" fmla="*/ 64 h 128"/>
                <a:gd name="T36" fmla="*/ 159 w 160"/>
                <a:gd name="T37" fmla="*/ 6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 h="128">
                  <a:moveTo>
                    <a:pt x="159" y="66"/>
                  </a:moveTo>
                  <a:cubicBezTo>
                    <a:pt x="98" y="127"/>
                    <a:pt x="98" y="127"/>
                    <a:pt x="98" y="127"/>
                  </a:cubicBezTo>
                  <a:cubicBezTo>
                    <a:pt x="97" y="128"/>
                    <a:pt x="97" y="128"/>
                    <a:pt x="96" y="128"/>
                  </a:cubicBezTo>
                  <a:cubicBezTo>
                    <a:pt x="95" y="128"/>
                    <a:pt x="95" y="128"/>
                    <a:pt x="94" y="127"/>
                  </a:cubicBezTo>
                  <a:cubicBezTo>
                    <a:pt x="93" y="126"/>
                    <a:pt x="93" y="125"/>
                    <a:pt x="94" y="124"/>
                  </a:cubicBezTo>
                  <a:cubicBezTo>
                    <a:pt x="152" y="66"/>
                    <a:pt x="152" y="66"/>
                    <a:pt x="152" y="66"/>
                  </a:cubicBezTo>
                  <a:cubicBezTo>
                    <a:pt x="2" y="66"/>
                    <a:pt x="2" y="66"/>
                    <a:pt x="2" y="66"/>
                  </a:cubicBezTo>
                  <a:cubicBezTo>
                    <a:pt x="1" y="66"/>
                    <a:pt x="0" y="65"/>
                    <a:pt x="0" y="64"/>
                  </a:cubicBezTo>
                  <a:cubicBezTo>
                    <a:pt x="0" y="63"/>
                    <a:pt x="1" y="61"/>
                    <a:pt x="2" y="61"/>
                  </a:cubicBezTo>
                  <a:cubicBezTo>
                    <a:pt x="152" y="61"/>
                    <a:pt x="152" y="61"/>
                    <a:pt x="152" y="61"/>
                  </a:cubicBezTo>
                  <a:cubicBezTo>
                    <a:pt x="94" y="4"/>
                    <a:pt x="94" y="4"/>
                    <a:pt x="94" y="4"/>
                  </a:cubicBezTo>
                  <a:cubicBezTo>
                    <a:pt x="93" y="3"/>
                    <a:pt x="93" y="2"/>
                    <a:pt x="94" y="1"/>
                  </a:cubicBezTo>
                  <a:cubicBezTo>
                    <a:pt x="95" y="0"/>
                    <a:pt x="97" y="0"/>
                    <a:pt x="98" y="1"/>
                  </a:cubicBezTo>
                  <a:cubicBezTo>
                    <a:pt x="159" y="62"/>
                    <a:pt x="159" y="62"/>
                    <a:pt x="159" y="62"/>
                  </a:cubicBezTo>
                  <a:cubicBezTo>
                    <a:pt x="159" y="62"/>
                    <a:pt x="160" y="62"/>
                    <a:pt x="160" y="63"/>
                  </a:cubicBezTo>
                  <a:cubicBezTo>
                    <a:pt x="160" y="63"/>
                    <a:pt x="160" y="63"/>
                    <a:pt x="160" y="63"/>
                  </a:cubicBezTo>
                  <a:cubicBezTo>
                    <a:pt x="160" y="63"/>
                    <a:pt x="160" y="63"/>
                    <a:pt x="160" y="63"/>
                  </a:cubicBezTo>
                  <a:cubicBezTo>
                    <a:pt x="160" y="64"/>
                    <a:pt x="160" y="64"/>
                    <a:pt x="160" y="64"/>
                  </a:cubicBezTo>
                  <a:cubicBezTo>
                    <a:pt x="160" y="65"/>
                    <a:pt x="160" y="65"/>
                    <a:pt x="159" y="66"/>
                  </a:cubicBezTo>
                  <a:close/>
                </a:path>
              </a:pathLst>
            </a:custGeom>
            <a:solidFill>
              <a:srgbClr val="FFFFFF"/>
            </a:solidFill>
            <a:ln>
              <a:noFill/>
            </a:ln>
            <a:extLst/>
          </p:spPr>
          <p:txBody>
            <a:bodyPr vert="horz" wrap="square" lIns="75438" tIns="37719" rIns="75438" bIns="37719" numCol="1" anchor="t" anchorCtr="0" compatLnSpc="1">
              <a:prstTxWarp prst="textNoShape">
                <a:avLst/>
              </a:prstTxWarp>
            </a:bodyPr>
            <a:lstStyle/>
            <a:p>
              <a:endParaRPr lang="en-US" sz="1485" dirty="0"/>
            </a:p>
          </p:txBody>
        </p:sp>
      </p:grpSp>
      <p:pic>
        <p:nvPicPr>
          <p:cNvPr id="15" name="Picture 14">
            <a:extLst>
              <a:ext uri="{FF2B5EF4-FFF2-40B4-BE49-F238E27FC236}">
                <a16:creationId xmlns:a16="http://schemas.microsoft.com/office/drawing/2014/main" id="{BA391FDA-E079-4C7B-94B7-7082ACA5906E}"/>
              </a:ext>
            </a:extLst>
          </p:cNvPr>
          <p:cNvPicPr>
            <a:picLocks noChangeAspect="1"/>
          </p:cNvPicPr>
          <p:nvPr/>
        </p:nvPicPr>
        <p:blipFill>
          <a:blip r:embed="rId2"/>
          <a:stretch>
            <a:fillRect/>
          </a:stretch>
        </p:blipFill>
        <p:spPr>
          <a:xfrm>
            <a:off x="6840261" y="799080"/>
            <a:ext cx="2429516" cy="3151938"/>
          </a:xfrm>
          <a:prstGeom prst="rect">
            <a:avLst/>
          </a:prstGeom>
          <a:ln>
            <a:solidFill>
              <a:schemeClr val="bg1">
                <a:lumMod val="75000"/>
              </a:schemeClr>
            </a:solidFill>
          </a:ln>
          <a:effectLst>
            <a:outerShdw blurRad="50800" dist="38100" dir="2700000" algn="tl" rotWithShape="0">
              <a:prstClr val="black">
                <a:alpha val="40000"/>
              </a:prstClr>
            </a:outerShdw>
          </a:effectLst>
        </p:spPr>
      </p:pic>
      <p:grpSp>
        <p:nvGrpSpPr>
          <p:cNvPr id="11" name="Group 10">
            <a:extLst>
              <a:ext uri="{FF2B5EF4-FFF2-40B4-BE49-F238E27FC236}">
                <a16:creationId xmlns:a16="http://schemas.microsoft.com/office/drawing/2014/main" id="{D723669B-51FA-4DAB-AC7F-8E47D2109589}"/>
              </a:ext>
            </a:extLst>
          </p:cNvPr>
          <p:cNvGrpSpPr/>
          <p:nvPr/>
        </p:nvGrpSpPr>
        <p:grpSpPr>
          <a:xfrm>
            <a:off x="116174" y="7419174"/>
            <a:ext cx="729233" cy="273334"/>
            <a:chOff x="-1313151" y="7023609"/>
            <a:chExt cx="729233" cy="273334"/>
          </a:xfrm>
        </p:grpSpPr>
        <p:sp>
          <p:nvSpPr>
            <p:cNvPr id="12" name="Rounded Rectangle 10">
              <a:extLst>
                <a:ext uri="{FF2B5EF4-FFF2-40B4-BE49-F238E27FC236}">
                  <a16:creationId xmlns:a16="http://schemas.microsoft.com/office/drawing/2014/main" id="{2D8DDF14-DD79-44E0-B58B-3142656AC5F0}"/>
                </a:ext>
              </a:extLst>
            </p:cNvPr>
            <p:cNvSpPr/>
            <p:nvPr/>
          </p:nvSpPr>
          <p:spPr>
            <a:xfrm>
              <a:off x="-1313151" y="7071958"/>
              <a:ext cx="615567" cy="22498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019F50D-DF7B-4749-8DE8-4198FDB32FA3}"/>
                </a:ext>
              </a:extLst>
            </p:cNvPr>
            <p:cNvSpPr txBox="1"/>
            <p:nvPr/>
          </p:nvSpPr>
          <p:spPr>
            <a:xfrm>
              <a:off x="-1281285" y="7023609"/>
              <a:ext cx="697367" cy="261857"/>
            </a:xfrm>
            <a:prstGeom prst="rect">
              <a:avLst/>
            </a:prstGeom>
            <a:noFill/>
          </p:spPr>
          <p:txBody>
            <a:bodyPr wrap="square" lIns="0" tIns="36000" rIns="216000" bIns="36000" rtlCol="0">
              <a:spAutoFit/>
            </a:bodyPr>
            <a:lstStyle/>
            <a:p>
              <a:pPr>
                <a:lnSpc>
                  <a:spcPct val="130000"/>
                </a:lnSpc>
                <a:spcBef>
                  <a:spcPts val="1000"/>
                </a:spcBef>
              </a:pPr>
              <a:r>
                <a:rPr lang="en-US" sz="1050" b="1" dirty="0">
                  <a:solidFill>
                    <a:schemeClr val="bg2"/>
                  </a:solidFill>
                </a:rPr>
                <a:t>   </a:t>
              </a:r>
              <a:r>
                <a:rPr lang="en-US" sz="1050" b="1" dirty="0">
                  <a:solidFill>
                    <a:srgbClr val="FFC000"/>
                  </a:solidFill>
                </a:rPr>
                <a:t>C</a:t>
              </a:r>
              <a:r>
                <a:rPr lang="en-US" sz="1050" b="1" dirty="0">
                  <a:solidFill>
                    <a:schemeClr val="bg2"/>
                  </a:solidFill>
                </a:rPr>
                <a:t>   J</a:t>
              </a:r>
            </a:p>
          </p:txBody>
        </p:sp>
      </p:grpSp>
    </p:spTree>
    <p:extLst>
      <p:ext uri="{BB962C8B-B14F-4D97-AF65-F5344CB8AC3E}">
        <p14:creationId xmlns:p14="http://schemas.microsoft.com/office/powerpoint/2010/main" val="93555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14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4" decel="5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71AA3F8-CC31-7E4A-B90B-9B7283BF6C6A}"/>
              </a:ext>
            </a:extLst>
          </p:cNvPr>
          <p:cNvSpPr>
            <a:spLocks noGrp="1"/>
          </p:cNvSpPr>
          <p:nvPr>
            <p:ph type="pic" sz="quarter" idx="13"/>
          </p:nvPr>
        </p:nvSpPr>
        <p:spPr>
          <a:xfrm flipH="1">
            <a:off x="8020050" y="-247650"/>
            <a:ext cx="1834702" cy="7997607"/>
          </a:xfrm>
          <a:solidFill>
            <a:srgbClr val="15477B"/>
          </a:solidFill>
        </p:spPr>
      </p:sp>
      <p:sp>
        <p:nvSpPr>
          <p:cNvPr id="5" name="Picture Placeholder 4">
            <a:extLst>
              <a:ext uri="{FF2B5EF4-FFF2-40B4-BE49-F238E27FC236}">
                <a16:creationId xmlns:a16="http://schemas.microsoft.com/office/drawing/2014/main" id="{961404DB-6ACC-490D-A6E6-21591484E9D3}"/>
              </a:ext>
            </a:extLst>
          </p:cNvPr>
          <p:cNvSpPr>
            <a:spLocks noGrp="1"/>
          </p:cNvSpPr>
          <p:nvPr>
            <p:ph type="pic" sz="quarter" idx="14"/>
          </p:nvPr>
        </p:nvSpPr>
        <p:spPr>
          <a:xfrm>
            <a:off x="6667499" y="644822"/>
            <a:ext cx="3390901" cy="3460454"/>
          </a:xfrm>
        </p:spPr>
      </p:sp>
      <p:sp>
        <p:nvSpPr>
          <p:cNvPr id="3" name="Title 2"/>
          <p:cNvSpPr>
            <a:spLocks noGrp="1"/>
          </p:cNvSpPr>
          <p:nvPr>
            <p:ph type="title"/>
          </p:nvPr>
        </p:nvSpPr>
        <p:spPr>
          <a:xfrm>
            <a:off x="498433" y="474137"/>
            <a:ext cx="5388591" cy="1416491"/>
          </a:xfrm>
        </p:spPr>
        <p:txBody>
          <a:bodyPr/>
          <a:lstStyle/>
          <a:p>
            <a:r>
              <a:rPr lang="en-US" dirty="0"/>
              <a:t>Regional Distribution Model</a:t>
            </a:r>
            <a:endParaRPr lang="en-US" dirty="0">
              <a:solidFill>
                <a:schemeClr val="accent1"/>
              </a:solidFill>
            </a:endParaRPr>
          </a:p>
        </p:txBody>
      </p:sp>
      <p:sp>
        <p:nvSpPr>
          <p:cNvPr id="13" name="TextBox 12"/>
          <p:cNvSpPr txBox="1"/>
          <p:nvPr/>
        </p:nvSpPr>
        <p:spPr>
          <a:xfrm>
            <a:off x="644095" y="1313047"/>
            <a:ext cx="5611191" cy="694897"/>
          </a:xfrm>
          <a:prstGeom prst="rect">
            <a:avLst/>
          </a:prstGeom>
          <a:noFill/>
        </p:spPr>
        <p:txBody>
          <a:bodyPr wrap="square" lIns="0" tIns="29700" rIns="178200" bIns="29700" rtlCol="0">
            <a:spAutoFit/>
          </a:bodyPr>
          <a:lstStyle/>
          <a:p>
            <a:pPr>
              <a:lnSpc>
                <a:spcPct val="130000"/>
              </a:lnSpc>
              <a:spcBef>
                <a:spcPts val="825"/>
              </a:spcBef>
            </a:pPr>
            <a:r>
              <a:rPr lang="en-US" sz="1400" b="1" dirty="0">
                <a:solidFill>
                  <a:srgbClr val="5A757B"/>
                </a:solidFill>
              </a:rPr>
              <a:t>APPENDIX A_ SERVICE CATALOG</a:t>
            </a:r>
          </a:p>
          <a:p>
            <a:pPr>
              <a:lnSpc>
                <a:spcPct val="130000"/>
              </a:lnSpc>
              <a:spcBef>
                <a:spcPts val="825"/>
              </a:spcBef>
            </a:pPr>
            <a:r>
              <a:rPr lang="en-US" sz="1400" dirty="0">
                <a:solidFill>
                  <a:srgbClr val="5A757B"/>
                </a:solidFill>
              </a:rPr>
              <a:t>Core services that should be undertaken as part of this CPA:</a:t>
            </a:r>
          </a:p>
        </p:txBody>
      </p:sp>
      <p:sp>
        <p:nvSpPr>
          <p:cNvPr id="10" name="TextBox 9"/>
          <p:cNvSpPr txBox="1"/>
          <p:nvPr/>
        </p:nvSpPr>
        <p:spPr>
          <a:xfrm>
            <a:off x="662327" y="2175024"/>
            <a:ext cx="6196166" cy="4509403"/>
          </a:xfrm>
          <a:prstGeom prst="rect">
            <a:avLst/>
          </a:prstGeom>
          <a:noFill/>
        </p:spPr>
        <p:txBody>
          <a:bodyPr wrap="square" lIns="0" tIns="29700" rIns="178200" bIns="29700" rtlCol="0">
            <a:spAutoFit/>
          </a:bodyPr>
          <a:lstStyle/>
          <a:p>
            <a:pPr>
              <a:lnSpc>
                <a:spcPct val="130000"/>
              </a:lnSpc>
            </a:pPr>
            <a:r>
              <a:rPr lang="en-US" sz="1600" b="1" dirty="0">
                <a:solidFill>
                  <a:srgbClr val="FCB11B"/>
                </a:solidFill>
              </a:rPr>
              <a:t>Governance</a:t>
            </a:r>
          </a:p>
          <a:p>
            <a:pPr marL="285750" indent="-285750">
              <a:lnSpc>
                <a:spcPct val="130000"/>
              </a:lnSpc>
              <a:buFont typeface="Arial" panose="020B0604020202020204" pitchFamily="34" charset="0"/>
              <a:buChar char="•"/>
            </a:pPr>
            <a:r>
              <a:rPr lang="en-US" sz="1600" dirty="0">
                <a:solidFill>
                  <a:srgbClr val="15477B"/>
                </a:solidFill>
              </a:rPr>
              <a:t>A quarterly financial update should be made available to all stakeholders denoting progress and any deviations from the original work plan;</a:t>
            </a:r>
          </a:p>
          <a:p>
            <a:pPr marL="285750" indent="-285750">
              <a:lnSpc>
                <a:spcPct val="130000"/>
              </a:lnSpc>
              <a:buFont typeface="Arial" panose="020B0604020202020204" pitchFamily="34" charset="0"/>
              <a:buChar char="•"/>
            </a:pPr>
            <a:r>
              <a:rPr lang="en-US" sz="1600" dirty="0">
                <a:solidFill>
                  <a:srgbClr val="FF0000"/>
                </a:solidFill>
              </a:rPr>
              <a:t>The </a:t>
            </a:r>
            <a:r>
              <a:rPr lang="en-US" sz="1600" dirty="0" err="1">
                <a:solidFill>
                  <a:srgbClr val="FF0000"/>
                </a:solidFill>
              </a:rPr>
              <a:t>RGCP</a:t>
            </a:r>
            <a:r>
              <a:rPr lang="en-US" sz="1600" dirty="0">
                <a:solidFill>
                  <a:srgbClr val="FF0000"/>
                </a:solidFill>
              </a:rPr>
              <a:t> should establish and fund subcommittees that focus on key areas of service delivery;</a:t>
            </a:r>
          </a:p>
          <a:p>
            <a:pPr marL="285750" indent="-285750">
              <a:lnSpc>
                <a:spcPct val="130000"/>
              </a:lnSpc>
              <a:buFont typeface="Arial" panose="020B0604020202020204" pitchFamily="34" charset="0"/>
              <a:buChar char="•"/>
            </a:pPr>
            <a:r>
              <a:rPr lang="en-US" sz="1600" dirty="0">
                <a:solidFill>
                  <a:srgbClr val="15477B"/>
                </a:solidFill>
              </a:rPr>
              <a:t>The </a:t>
            </a:r>
            <a:r>
              <a:rPr lang="en-US" sz="1600" dirty="0" err="1">
                <a:solidFill>
                  <a:srgbClr val="15477B"/>
                </a:solidFill>
              </a:rPr>
              <a:t>RGCP</a:t>
            </a:r>
            <a:r>
              <a:rPr lang="en-US" sz="1600" dirty="0">
                <a:solidFill>
                  <a:srgbClr val="15477B"/>
                </a:solidFill>
              </a:rPr>
              <a:t> should be guided by a geospatial master plan which is adopted by the GIS Coordinators and ratified by the </a:t>
            </a:r>
            <a:r>
              <a:rPr lang="en-US" sz="1600" dirty="0" err="1">
                <a:solidFill>
                  <a:srgbClr val="15477B"/>
                </a:solidFill>
              </a:rPr>
              <a:t>RGET</a:t>
            </a:r>
            <a:r>
              <a:rPr lang="en-US" sz="1600" dirty="0">
                <a:solidFill>
                  <a:srgbClr val="15477B"/>
                </a:solidFill>
              </a:rPr>
              <a:t>. The plan should be updated annually.</a:t>
            </a:r>
          </a:p>
          <a:p>
            <a:pPr marL="285750" indent="-285750">
              <a:lnSpc>
                <a:spcPct val="130000"/>
              </a:lnSpc>
              <a:buFont typeface="Arial" panose="020B0604020202020204" pitchFamily="34" charset="0"/>
              <a:buChar char="•"/>
            </a:pPr>
            <a:r>
              <a:rPr lang="en-US" sz="1600" dirty="0">
                <a:solidFill>
                  <a:srgbClr val="15477B"/>
                </a:solidFill>
              </a:rPr>
              <a:t>The </a:t>
            </a:r>
            <a:r>
              <a:rPr lang="en-US" sz="1600" dirty="0" err="1">
                <a:solidFill>
                  <a:srgbClr val="15477B"/>
                </a:solidFill>
              </a:rPr>
              <a:t>RGCP</a:t>
            </a:r>
            <a:r>
              <a:rPr lang="en-US" sz="1600" dirty="0">
                <a:solidFill>
                  <a:srgbClr val="15477B"/>
                </a:solidFill>
              </a:rPr>
              <a:t> should include funding for at least a 50% FTE to pursues grant and external funding. This should pay for itself and help offset costs for the program. The efficacy of this position should be evaluated annually.</a:t>
            </a:r>
          </a:p>
        </p:txBody>
      </p:sp>
      <p:grpSp>
        <p:nvGrpSpPr>
          <p:cNvPr id="20" name="Group 19"/>
          <p:cNvGrpSpPr/>
          <p:nvPr/>
        </p:nvGrpSpPr>
        <p:grpSpPr>
          <a:xfrm>
            <a:off x="9322246" y="3358603"/>
            <a:ext cx="845774" cy="2194471"/>
            <a:chOff x="11176980" y="2289977"/>
            <a:chExt cx="1025180" cy="2287512"/>
          </a:xfrm>
        </p:grpSpPr>
        <p:sp>
          <p:nvSpPr>
            <p:cNvPr id="21" name="Rectangle 20"/>
            <p:cNvSpPr/>
            <p:nvPr/>
          </p:nvSpPr>
          <p:spPr>
            <a:xfrm>
              <a:off x="11176980" y="2289977"/>
              <a:ext cx="1025180" cy="2287512"/>
            </a:xfrm>
            <a:prstGeom prst="rect">
              <a:avLst/>
            </a:prstGeom>
            <a:solidFill>
              <a:schemeClr val="accent1"/>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297000" rtlCol="0" anchor="ctr"/>
            <a:lstStyle/>
            <a:p>
              <a:pPr algn="r"/>
              <a:endParaRPr lang="en-US" sz="1155" b="1" dirty="0">
                <a:latin typeface="Open Sans" charset="0"/>
                <a:ea typeface="Open Sans" charset="0"/>
                <a:cs typeface="Open Sans" charset="0"/>
              </a:endParaRPr>
            </a:p>
          </p:txBody>
        </p:sp>
        <p:sp>
          <p:nvSpPr>
            <p:cNvPr id="22" name="Freeform 35">
              <a:extLst>
                <a:ext uri="{FF2B5EF4-FFF2-40B4-BE49-F238E27FC236}">
                  <a16:creationId xmlns:a16="http://schemas.microsoft.com/office/drawing/2014/main" id="{3A26843F-2528-4C20-8A0C-A36C00DC2D7D}"/>
                </a:ext>
              </a:extLst>
            </p:cNvPr>
            <p:cNvSpPr>
              <a:spLocks/>
            </p:cNvSpPr>
            <p:nvPr/>
          </p:nvSpPr>
          <p:spPr bwMode="auto">
            <a:xfrm flipH="1">
              <a:off x="11516056" y="4132514"/>
              <a:ext cx="306387" cy="247432"/>
            </a:xfrm>
            <a:custGeom>
              <a:avLst/>
              <a:gdLst>
                <a:gd name="T0" fmla="*/ 159 w 160"/>
                <a:gd name="T1" fmla="*/ 66 h 128"/>
                <a:gd name="T2" fmla="*/ 98 w 160"/>
                <a:gd name="T3" fmla="*/ 127 h 128"/>
                <a:gd name="T4" fmla="*/ 96 w 160"/>
                <a:gd name="T5" fmla="*/ 128 h 128"/>
                <a:gd name="T6" fmla="*/ 94 w 160"/>
                <a:gd name="T7" fmla="*/ 127 h 128"/>
                <a:gd name="T8" fmla="*/ 94 w 160"/>
                <a:gd name="T9" fmla="*/ 124 h 128"/>
                <a:gd name="T10" fmla="*/ 152 w 160"/>
                <a:gd name="T11" fmla="*/ 66 h 128"/>
                <a:gd name="T12" fmla="*/ 2 w 160"/>
                <a:gd name="T13" fmla="*/ 66 h 128"/>
                <a:gd name="T14" fmla="*/ 0 w 160"/>
                <a:gd name="T15" fmla="*/ 64 h 128"/>
                <a:gd name="T16" fmla="*/ 2 w 160"/>
                <a:gd name="T17" fmla="*/ 61 h 128"/>
                <a:gd name="T18" fmla="*/ 152 w 160"/>
                <a:gd name="T19" fmla="*/ 61 h 128"/>
                <a:gd name="T20" fmla="*/ 94 w 160"/>
                <a:gd name="T21" fmla="*/ 4 h 128"/>
                <a:gd name="T22" fmla="*/ 94 w 160"/>
                <a:gd name="T23" fmla="*/ 1 h 128"/>
                <a:gd name="T24" fmla="*/ 98 w 160"/>
                <a:gd name="T25" fmla="*/ 1 h 128"/>
                <a:gd name="T26" fmla="*/ 159 w 160"/>
                <a:gd name="T27" fmla="*/ 62 h 128"/>
                <a:gd name="T28" fmla="*/ 160 w 160"/>
                <a:gd name="T29" fmla="*/ 63 h 128"/>
                <a:gd name="T30" fmla="*/ 160 w 160"/>
                <a:gd name="T31" fmla="*/ 63 h 128"/>
                <a:gd name="T32" fmla="*/ 160 w 160"/>
                <a:gd name="T33" fmla="*/ 63 h 128"/>
                <a:gd name="T34" fmla="*/ 160 w 160"/>
                <a:gd name="T35" fmla="*/ 64 h 128"/>
                <a:gd name="T36" fmla="*/ 159 w 160"/>
                <a:gd name="T37" fmla="*/ 6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 h="128">
                  <a:moveTo>
                    <a:pt x="159" y="66"/>
                  </a:moveTo>
                  <a:cubicBezTo>
                    <a:pt x="98" y="127"/>
                    <a:pt x="98" y="127"/>
                    <a:pt x="98" y="127"/>
                  </a:cubicBezTo>
                  <a:cubicBezTo>
                    <a:pt x="97" y="128"/>
                    <a:pt x="97" y="128"/>
                    <a:pt x="96" y="128"/>
                  </a:cubicBezTo>
                  <a:cubicBezTo>
                    <a:pt x="95" y="128"/>
                    <a:pt x="95" y="128"/>
                    <a:pt x="94" y="127"/>
                  </a:cubicBezTo>
                  <a:cubicBezTo>
                    <a:pt x="93" y="126"/>
                    <a:pt x="93" y="125"/>
                    <a:pt x="94" y="124"/>
                  </a:cubicBezTo>
                  <a:cubicBezTo>
                    <a:pt x="152" y="66"/>
                    <a:pt x="152" y="66"/>
                    <a:pt x="152" y="66"/>
                  </a:cubicBezTo>
                  <a:cubicBezTo>
                    <a:pt x="2" y="66"/>
                    <a:pt x="2" y="66"/>
                    <a:pt x="2" y="66"/>
                  </a:cubicBezTo>
                  <a:cubicBezTo>
                    <a:pt x="1" y="66"/>
                    <a:pt x="0" y="65"/>
                    <a:pt x="0" y="64"/>
                  </a:cubicBezTo>
                  <a:cubicBezTo>
                    <a:pt x="0" y="63"/>
                    <a:pt x="1" y="61"/>
                    <a:pt x="2" y="61"/>
                  </a:cubicBezTo>
                  <a:cubicBezTo>
                    <a:pt x="152" y="61"/>
                    <a:pt x="152" y="61"/>
                    <a:pt x="152" y="61"/>
                  </a:cubicBezTo>
                  <a:cubicBezTo>
                    <a:pt x="94" y="4"/>
                    <a:pt x="94" y="4"/>
                    <a:pt x="94" y="4"/>
                  </a:cubicBezTo>
                  <a:cubicBezTo>
                    <a:pt x="93" y="3"/>
                    <a:pt x="93" y="2"/>
                    <a:pt x="94" y="1"/>
                  </a:cubicBezTo>
                  <a:cubicBezTo>
                    <a:pt x="95" y="0"/>
                    <a:pt x="97" y="0"/>
                    <a:pt x="98" y="1"/>
                  </a:cubicBezTo>
                  <a:cubicBezTo>
                    <a:pt x="159" y="62"/>
                    <a:pt x="159" y="62"/>
                    <a:pt x="159" y="62"/>
                  </a:cubicBezTo>
                  <a:cubicBezTo>
                    <a:pt x="159" y="62"/>
                    <a:pt x="160" y="62"/>
                    <a:pt x="160" y="63"/>
                  </a:cubicBezTo>
                  <a:cubicBezTo>
                    <a:pt x="160" y="63"/>
                    <a:pt x="160" y="63"/>
                    <a:pt x="160" y="63"/>
                  </a:cubicBezTo>
                  <a:cubicBezTo>
                    <a:pt x="160" y="63"/>
                    <a:pt x="160" y="63"/>
                    <a:pt x="160" y="63"/>
                  </a:cubicBezTo>
                  <a:cubicBezTo>
                    <a:pt x="160" y="64"/>
                    <a:pt x="160" y="64"/>
                    <a:pt x="160" y="64"/>
                  </a:cubicBezTo>
                  <a:cubicBezTo>
                    <a:pt x="160" y="65"/>
                    <a:pt x="160" y="65"/>
                    <a:pt x="159" y="66"/>
                  </a:cubicBezTo>
                  <a:close/>
                </a:path>
              </a:pathLst>
            </a:custGeom>
            <a:solidFill>
              <a:srgbClr val="FFFFFF"/>
            </a:solidFill>
            <a:ln>
              <a:noFill/>
            </a:ln>
            <a:extLst/>
          </p:spPr>
          <p:txBody>
            <a:bodyPr vert="horz" wrap="square" lIns="75438" tIns="37719" rIns="75438" bIns="37719" numCol="1" anchor="t" anchorCtr="0" compatLnSpc="1">
              <a:prstTxWarp prst="textNoShape">
                <a:avLst/>
              </a:prstTxWarp>
            </a:bodyPr>
            <a:lstStyle/>
            <a:p>
              <a:endParaRPr lang="en-US" sz="1485" dirty="0"/>
            </a:p>
          </p:txBody>
        </p:sp>
      </p:grpSp>
      <p:pic>
        <p:nvPicPr>
          <p:cNvPr id="15" name="Picture 14">
            <a:extLst>
              <a:ext uri="{FF2B5EF4-FFF2-40B4-BE49-F238E27FC236}">
                <a16:creationId xmlns:a16="http://schemas.microsoft.com/office/drawing/2014/main" id="{BA391FDA-E079-4C7B-94B7-7082ACA5906E}"/>
              </a:ext>
            </a:extLst>
          </p:cNvPr>
          <p:cNvPicPr>
            <a:picLocks noChangeAspect="1"/>
          </p:cNvPicPr>
          <p:nvPr/>
        </p:nvPicPr>
        <p:blipFill>
          <a:blip r:embed="rId2"/>
          <a:stretch>
            <a:fillRect/>
          </a:stretch>
        </p:blipFill>
        <p:spPr>
          <a:xfrm>
            <a:off x="6840261" y="799080"/>
            <a:ext cx="2429516" cy="3151938"/>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90859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71AA3F8-CC31-7E4A-B90B-9B7283BF6C6A}"/>
              </a:ext>
            </a:extLst>
          </p:cNvPr>
          <p:cNvSpPr>
            <a:spLocks noGrp="1"/>
          </p:cNvSpPr>
          <p:nvPr>
            <p:ph type="pic" sz="quarter" idx="13"/>
          </p:nvPr>
        </p:nvSpPr>
        <p:spPr>
          <a:xfrm flipH="1">
            <a:off x="8020050" y="-247650"/>
            <a:ext cx="1834702" cy="7997607"/>
          </a:xfrm>
          <a:solidFill>
            <a:srgbClr val="15477B"/>
          </a:solidFill>
        </p:spPr>
      </p:sp>
      <p:sp>
        <p:nvSpPr>
          <p:cNvPr id="5" name="Picture Placeholder 4">
            <a:extLst>
              <a:ext uri="{FF2B5EF4-FFF2-40B4-BE49-F238E27FC236}">
                <a16:creationId xmlns:a16="http://schemas.microsoft.com/office/drawing/2014/main" id="{961404DB-6ACC-490D-A6E6-21591484E9D3}"/>
              </a:ext>
            </a:extLst>
          </p:cNvPr>
          <p:cNvSpPr>
            <a:spLocks noGrp="1"/>
          </p:cNvSpPr>
          <p:nvPr>
            <p:ph type="pic" sz="quarter" idx="14"/>
          </p:nvPr>
        </p:nvSpPr>
        <p:spPr>
          <a:xfrm>
            <a:off x="6667499" y="644822"/>
            <a:ext cx="3390901" cy="3460454"/>
          </a:xfrm>
        </p:spPr>
      </p:sp>
      <p:sp>
        <p:nvSpPr>
          <p:cNvPr id="3" name="Title 2"/>
          <p:cNvSpPr>
            <a:spLocks noGrp="1"/>
          </p:cNvSpPr>
          <p:nvPr>
            <p:ph type="title"/>
          </p:nvPr>
        </p:nvSpPr>
        <p:spPr>
          <a:xfrm>
            <a:off x="498433" y="474137"/>
            <a:ext cx="5388591" cy="1416491"/>
          </a:xfrm>
        </p:spPr>
        <p:txBody>
          <a:bodyPr/>
          <a:lstStyle/>
          <a:p>
            <a:r>
              <a:rPr lang="en-US" dirty="0"/>
              <a:t>Regional Distribution Model</a:t>
            </a:r>
            <a:endParaRPr lang="en-US" dirty="0">
              <a:solidFill>
                <a:schemeClr val="accent1"/>
              </a:solidFill>
            </a:endParaRPr>
          </a:p>
        </p:txBody>
      </p:sp>
      <p:sp>
        <p:nvSpPr>
          <p:cNvPr id="13" name="TextBox 12"/>
          <p:cNvSpPr txBox="1"/>
          <p:nvPr/>
        </p:nvSpPr>
        <p:spPr>
          <a:xfrm>
            <a:off x="644095" y="1313047"/>
            <a:ext cx="5611191" cy="694897"/>
          </a:xfrm>
          <a:prstGeom prst="rect">
            <a:avLst/>
          </a:prstGeom>
          <a:noFill/>
        </p:spPr>
        <p:txBody>
          <a:bodyPr wrap="square" lIns="0" tIns="29700" rIns="178200" bIns="29700" rtlCol="0">
            <a:spAutoFit/>
          </a:bodyPr>
          <a:lstStyle/>
          <a:p>
            <a:pPr>
              <a:lnSpc>
                <a:spcPct val="130000"/>
              </a:lnSpc>
              <a:spcBef>
                <a:spcPts val="825"/>
              </a:spcBef>
            </a:pPr>
            <a:r>
              <a:rPr lang="en-US" sz="1400" b="1" dirty="0">
                <a:solidFill>
                  <a:srgbClr val="5A757B"/>
                </a:solidFill>
              </a:rPr>
              <a:t>APPENDIX A_ SERVICE CATALOG</a:t>
            </a:r>
          </a:p>
          <a:p>
            <a:pPr>
              <a:lnSpc>
                <a:spcPct val="130000"/>
              </a:lnSpc>
              <a:spcBef>
                <a:spcPts val="825"/>
              </a:spcBef>
            </a:pPr>
            <a:r>
              <a:rPr lang="en-US" sz="1400" dirty="0">
                <a:solidFill>
                  <a:srgbClr val="5A757B"/>
                </a:solidFill>
              </a:rPr>
              <a:t>Core services that should be undertaken as part of this CPA:</a:t>
            </a:r>
          </a:p>
        </p:txBody>
      </p:sp>
      <p:sp>
        <p:nvSpPr>
          <p:cNvPr id="10" name="TextBox 9"/>
          <p:cNvSpPr txBox="1"/>
          <p:nvPr/>
        </p:nvSpPr>
        <p:spPr>
          <a:xfrm>
            <a:off x="662327" y="2175024"/>
            <a:ext cx="6196166" cy="2875110"/>
          </a:xfrm>
          <a:prstGeom prst="rect">
            <a:avLst/>
          </a:prstGeom>
          <a:noFill/>
        </p:spPr>
        <p:txBody>
          <a:bodyPr wrap="square" lIns="0" tIns="29700" rIns="178200" bIns="29700" rtlCol="0">
            <a:spAutoFit/>
          </a:bodyPr>
          <a:lstStyle/>
          <a:p>
            <a:pPr>
              <a:lnSpc>
                <a:spcPct val="130000"/>
              </a:lnSpc>
            </a:pPr>
            <a:r>
              <a:rPr lang="en-US" sz="1600" b="1" dirty="0">
                <a:solidFill>
                  <a:srgbClr val="FCB11B"/>
                </a:solidFill>
              </a:rPr>
              <a:t>Training, Education and Knowledge Transfer</a:t>
            </a:r>
          </a:p>
          <a:p>
            <a:pPr marL="285750" indent="-285750">
              <a:lnSpc>
                <a:spcPct val="130000"/>
              </a:lnSpc>
              <a:buFont typeface="Arial" panose="020B0604020202020204" pitchFamily="34" charset="0"/>
              <a:buChar char="•"/>
            </a:pPr>
            <a:r>
              <a:rPr lang="en-US" sz="1400" dirty="0">
                <a:solidFill>
                  <a:srgbClr val="FF0000"/>
                </a:solidFill>
              </a:rPr>
              <a:t>Annual workshop(s) for regional executives to give an overview of services provided through the new CPA with a focus on return-on-investment;</a:t>
            </a:r>
          </a:p>
          <a:p>
            <a:pPr marL="285750" indent="-285750">
              <a:lnSpc>
                <a:spcPct val="130000"/>
              </a:lnSpc>
              <a:buFont typeface="Arial" panose="020B0604020202020204" pitchFamily="34" charset="0"/>
              <a:buChar char="•"/>
            </a:pPr>
            <a:r>
              <a:rPr lang="en-US" sz="1400" dirty="0">
                <a:solidFill>
                  <a:srgbClr val="FF0000"/>
                </a:solidFill>
              </a:rPr>
              <a:t>An annual workshop(s) should be provided for all partner agencies, </a:t>
            </a:r>
            <a:r>
              <a:rPr lang="en-US" sz="1400" dirty="0" err="1">
                <a:solidFill>
                  <a:srgbClr val="FF0000"/>
                </a:solidFill>
              </a:rPr>
              <a:t>RLID</a:t>
            </a:r>
            <a:r>
              <a:rPr lang="en-US" sz="1400" dirty="0">
                <a:solidFill>
                  <a:srgbClr val="FF0000"/>
                </a:solidFill>
              </a:rPr>
              <a:t> members, and the community with a focus on the value added and value proposition of a regional geospatial effort;</a:t>
            </a:r>
          </a:p>
          <a:p>
            <a:pPr marL="285750" indent="-285750">
              <a:lnSpc>
                <a:spcPct val="130000"/>
              </a:lnSpc>
              <a:buFont typeface="Arial" panose="020B0604020202020204" pitchFamily="34" charset="0"/>
              <a:buChar char="•"/>
            </a:pPr>
            <a:r>
              <a:rPr lang="en-US" sz="1400" dirty="0">
                <a:solidFill>
                  <a:srgbClr val="FF0000"/>
                </a:solidFill>
              </a:rPr>
              <a:t>Maintain a help-desk and knowledge base accessible by all Partner agencies.</a:t>
            </a:r>
          </a:p>
        </p:txBody>
      </p:sp>
      <p:grpSp>
        <p:nvGrpSpPr>
          <p:cNvPr id="20" name="Group 19"/>
          <p:cNvGrpSpPr/>
          <p:nvPr/>
        </p:nvGrpSpPr>
        <p:grpSpPr>
          <a:xfrm>
            <a:off x="9322246" y="3358603"/>
            <a:ext cx="845774" cy="2194471"/>
            <a:chOff x="11176980" y="2289977"/>
            <a:chExt cx="1025180" cy="2287512"/>
          </a:xfrm>
        </p:grpSpPr>
        <p:sp>
          <p:nvSpPr>
            <p:cNvPr id="21" name="Rectangle 20"/>
            <p:cNvSpPr/>
            <p:nvPr/>
          </p:nvSpPr>
          <p:spPr>
            <a:xfrm>
              <a:off x="11176980" y="2289977"/>
              <a:ext cx="1025180" cy="2287512"/>
            </a:xfrm>
            <a:prstGeom prst="rect">
              <a:avLst/>
            </a:prstGeom>
            <a:solidFill>
              <a:schemeClr val="accent1"/>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297000" rtlCol="0" anchor="ctr"/>
            <a:lstStyle/>
            <a:p>
              <a:pPr algn="r"/>
              <a:endParaRPr lang="en-US" sz="1155" b="1" dirty="0">
                <a:latin typeface="Open Sans" charset="0"/>
                <a:ea typeface="Open Sans" charset="0"/>
                <a:cs typeface="Open Sans" charset="0"/>
              </a:endParaRPr>
            </a:p>
          </p:txBody>
        </p:sp>
        <p:sp>
          <p:nvSpPr>
            <p:cNvPr id="22" name="Freeform 35">
              <a:extLst>
                <a:ext uri="{FF2B5EF4-FFF2-40B4-BE49-F238E27FC236}">
                  <a16:creationId xmlns:a16="http://schemas.microsoft.com/office/drawing/2014/main" id="{3A26843F-2528-4C20-8A0C-A36C00DC2D7D}"/>
                </a:ext>
              </a:extLst>
            </p:cNvPr>
            <p:cNvSpPr>
              <a:spLocks/>
            </p:cNvSpPr>
            <p:nvPr/>
          </p:nvSpPr>
          <p:spPr bwMode="auto">
            <a:xfrm flipH="1">
              <a:off x="11516056" y="4132514"/>
              <a:ext cx="306387" cy="247432"/>
            </a:xfrm>
            <a:custGeom>
              <a:avLst/>
              <a:gdLst>
                <a:gd name="T0" fmla="*/ 159 w 160"/>
                <a:gd name="T1" fmla="*/ 66 h 128"/>
                <a:gd name="T2" fmla="*/ 98 w 160"/>
                <a:gd name="T3" fmla="*/ 127 h 128"/>
                <a:gd name="T4" fmla="*/ 96 w 160"/>
                <a:gd name="T5" fmla="*/ 128 h 128"/>
                <a:gd name="T6" fmla="*/ 94 w 160"/>
                <a:gd name="T7" fmla="*/ 127 h 128"/>
                <a:gd name="T8" fmla="*/ 94 w 160"/>
                <a:gd name="T9" fmla="*/ 124 h 128"/>
                <a:gd name="T10" fmla="*/ 152 w 160"/>
                <a:gd name="T11" fmla="*/ 66 h 128"/>
                <a:gd name="T12" fmla="*/ 2 w 160"/>
                <a:gd name="T13" fmla="*/ 66 h 128"/>
                <a:gd name="T14" fmla="*/ 0 w 160"/>
                <a:gd name="T15" fmla="*/ 64 h 128"/>
                <a:gd name="T16" fmla="*/ 2 w 160"/>
                <a:gd name="T17" fmla="*/ 61 h 128"/>
                <a:gd name="T18" fmla="*/ 152 w 160"/>
                <a:gd name="T19" fmla="*/ 61 h 128"/>
                <a:gd name="T20" fmla="*/ 94 w 160"/>
                <a:gd name="T21" fmla="*/ 4 h 128"/>
                <a:gd name="T22" fmla="*/ 94 w 160"/>
                <a:gd name="T23" fmla="*/ 1 h 128"/>
                <a:gd name="T24" fmla="*/ 98 w 160"/>
                <a:gd name="T25" fmla="*/ 1 h 128"/>
                <a:gd name="T26" fmla="*/ 159 w 160"/>
                <a:gd name="T27" fmla="*/ 62 h 128"/>
                <a:gd name="T28" fmla="*/ 160 w 160"/>
                <a:gd name="T29" fmla="*/ 63 h 128"/>
                <a:gd name="T30" fmla="*/ 160 w 160"/>
                <a:gd name="T31" fmla="*/ 63 h 128"/>
                <a:gd name="T32" fmla="*/ 160 w 160"/>
                <a:gd name="T33" fmla="*/ 63 h 128"/>
                <a:gd name="T34" fmla="*/ 160 w 160"/>
                <a:gd name="T35" fmla="*/ 64 h 128"/>
                <a:gd name="T36" fmla="*/ 159 w 160"/>
                <a:gd name="T37" fmla="*/ 6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 h="128">
                  <a:moveTo>
                    <a:pt x="159" y="66"/>
                  </a:moveTo>
                  <a:cubicBezTo>
                    <a:pt x="98" y="127"/>
                    <a:pt x="98" y="127"/>
                    <a:pt x="98" y="127"/>
                  </a:cubicBezTo>
                  <a:cubicBezTo>
                    <a:pt x="97" y="128"/>
                    <a:pt x="97" y="128"/>
                    <a:pt x="96" y="128"/>
                  </a:cubicBezTo>
                  <a:cubicBezTo>
                    <a:pt x="95" y="128"/>
                    <a:pt x="95" y="128"/>
                    <a:pt x="94" y="127"/>
                  </a:cubicBezTo>
                  <a:cubicBezTo>
                    <a:pt x="93" y="126"/>
                    <a:pt x="93" y="125"/>
                    <a:pt x="94" y="124"/>
                  </a:cubicBezTo>
                  <a:cubicBezTo>
                    <a:pt x="152" y="66"/>
                    <a:pt x="152" y="66"/>
                    <a:pt x="152" y="66"/>
                  </a:cubicBezTo>
                  <a:cubicBezTo>
                    <a:pt x="2" y="66"/>
                    <a:pt x="2" y="66"/>
                    <a:pt x="2" y="66"/>
                  </a:cubicBezTo>
                  <a:cubicBezTo>
                    <a:pt x="1" y="66"/>
                    <a:pt x="0" y="65"/>
                    <a:pt x="0" y="64"/>
                  </a:cubicBezTo>
                  <a:cubicBezTo>
                    <a:pt x="0" y="63"/>
                    <a:pt x="1" y="61"/>
                    <a:pt x="2" y="61"/>
                  </a:cubicBezTo>
                  <a:cubicBezTo>
                    <a:pt x="152" y="61"/>
                    <a:pt x="152" y="61"/>
                    <a:pt x="152" y="61"/>
                  </a:cubicBezTo>
                  <a:cubicBezTo>
                    <a:pt x="94" y="4"/>
                    <a:pt x="94" y="4"/>
                    <a:pt x="94" y="4"/>
                  </a:cubicBezTo>
                  <a:cubicBezTo>
                    <a:pt x="93" y="3"/>
                    <a:pt x="93" y="2"/>
                    <a:pt x="94" y="1"/>
                  </a:cubicBezTo>
                  <a:cubicBezTo>
                    <a:pt x="95" y="0"/>
                    <a:pt x="97" y="0"/>
                    <a:pt x="98" y="1"/>
                  </a:cubicBezTo>
                  <a:cubicBezTo>
                    <a:pt x="159" y="62"/>
                    <a:pt x="159" y="62"/>
                    <a:pt x="159" y="62"/>
                  </a:cubicBezTo>
                  <a:cubicBezTo>
                    <a:pt x="159" y="62"/>
                    <a:pt x="160" y="62"/>
                    <a:pt x="160" y="63"/>
                  </a:cubicBezTo>
                  <a:cubicBezTo>
                    <a:pt x="160" y="63"/>
                    <a:pt x="160" y="63"/>
                    <a:pt x="160" y="63"/>
                  </a:cubicBezTo>
                  <a:cubicBezTo>
                    <a:pt x="160" y="63"/>
                    <a:pt x="160" y="63"/>
                    <a:pt x="160" y="63"/>
                  </a:cubicBezTo>
                  <a:cubicBezTo>
                    <a:pt x="160" y="64"/>
                    <a:pt x="160" y="64"/>
                    <a:pt x="160" y="64"/>
                  </a:cubicBezTo>
                  <a:cubicBezTo>
                    <a:pt x="160" y="65"/>
                    <a:pt x="160" y="65"/>
                    <a:pt x="159" y="66"/>
                  </a:cubicBezTo>
                  <a:close/>
                </a:path>
              </a:pathLst>
            </a:custGeom>
            <a:solidFill>
              <a:srgbClr val="FFFFFF"/>
            </a:solidFill>
            <a:ln>
              <a:noFill/>
            </a:ln>
            <a:extLst/>
          </p:spPr>
          <p:txBody>
            <a:bodyPr vert="horz" wrap="square" lIns="75438" tIns="37719" rIns="75438" bIns="37719" numCol="1" anchor="t" anchorCtr="0" compatLnSpc="1">
              <a:prstTxWarp prst="textNoShape">
                <a:avLst/>
              </a:prstTxWarp>
            </a:bodyPr>
            <a:lstStyle/>
            <a:p>
              <a:endParaRPr lang="en-US" sz="1485" dirty="0"/>
            </a:p>
          </p:txBody>
        </p:sp>
      </p:grpSp>
      <p:pic>
        <p:nvPicPr>
          <p:cNvPr id="15" name="Picture 14">
            <a:extLst>
              <a:ext uri="{FF2B5EF4-FFF2-40B4-BE49-F238E27FC236}">
                <a16:creationId xmlns:a16="http://schemas.microsoft.com/office/drawing/2014/main" id="{BA391FDA-E079-4C7B-94B7-7082ACA5906E}"/>
              </a:ext>
            </a:extLst>
          </p:cNvPr>
          <p:cNvPicPr>
            <a:picLocks noChangeAspect="1"/>
          </p:cNvPicPr>
          <p:nvPr/>
        </p:nvPicPr>
        <p:blipFill>
          <a:blip r:embed="rId2"/>
          <a:stretch>
            <a:fillRect/>
          </a:stretch>
        </p:blipFill>
        <p:spPr>
          <a:xfrm>
            <a:off x="6840261" y="799080"/>
            <a:ext cx="2429516" cy="3151938"/>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94195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42776" y="1533525"/>
            <a:ext cx="7872209" cy="5676900"/>
            <a:chOff x="1019175" y="2457450"/>
            <a:chExt cx="5076825" cy="1752600"/>
          </a:xfrm>
        </p:grpSpPr>
        <p:sp>
          <p:nvSpPr>
            <p:cNvPr id="9" name="Rectangle 8"/>
            <p:cNvSpPr/>
            <p:nvPr/>
          </p:nvSpPr>
          <p:spPr>
            <a:xfrm>
              <a:off x="1019175" y="2457450"/>
              <a:ext cx="5076825" cy="1752600"/>
            </a:xfrm>
            <a:prstGeom prst="rect">
              <a:avLst/>
            </a:prstGeom>
            <a:solidFill>
              <a:schemeClr val="bg2"/>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0" name="Rectangle 9"/>
            <p:cNvSpPr/>
            <p:nvPr/>
          </p:nvSpPr>
          <p:spPr>
            <a:xfrm>
              <a:off x="1019176" y="2457450"/>
              <a:ext cx="66674" cy="17526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
        <p:nvSpPr>
          <p:cNvPr id="2" name="Title 1"/>
          <p:cNvSpPr>
            <a:spLocks noGrp="1"/>
          </p:cNvSpPr>
          <p:nvPr>
            <p:ph type="title"/>
          </p:nvPr>
        </p:nvSpPr>
        <p:spPr>
          <a:xfrm>
            <a:off x="642776" y="359860"/>
            <a:ext cx="7957932" cy="1416491"/>
          </a:xfrm>
        </p:spPr>
        <p:txBody>
          <a:bodyPr/>
          <a:lstStyle/>
          <a:p>
            <a:br>
              <a:rPr lang="en-US" dirty="0">
                <a:solidFill>
                  <a:schemeClr val="accent1"/>
                </a:solidFill>
              </a:rPr>
            </a:br>
            <a:r>
              <a:rPr lang="en-US" dirty="0"/>
              <a:t>Overview</a:t>
            </a:r>
          </a:p>
        </p:txBody>
      </p:sp>
      <p:sp>
        <p:nvSpPr>
          <p:cNvPr id="5" name="TextBox 4"/>
          <p:cNvSpPr txBox="1"/>
          <p:nvPr/>
        </p:nvSpPr>
        <p:spPr>
          <a:xfrm>
            <a:off x="923926" y="1776350"/>
            <a:ext cx="4751660" cy="4070565"/>
          </a:xfrm>
          <a:prstGeom prst="rect">
            <a:avLst/>
          </a:prstGeom>
          <a:noFill/>
        </p:spPr>
        <p:txBody>
          <a:bodyPr wrap="square" lIns="0" tIns="29700" rIns="178200" bIns="29700" rtlCol="0">
            <a:spAutoFit/>
          </a:bodyPr>
          <a:lstStyle/>
          <a:p>
            <a:pPr>
              <a:lnSpc>
                <a:spcPct val="200000"/>
              </a:lnSpc>
              <a:spcBef>
                <a:spcPts val="600"/>
              </a:spcBef>
            </a:pPr>
            <a:r>
              <a:rPr lang="en-US" sz="2000" b="1" dirty="0">
                <a:solidFill>
                  <a:schemeClr val="tx1">
                    <a:alpha val="70000"/>
                  </a:schemeClr>
                </a:solidFill>
              </a:rPr>
              <a:t>Phase III</a:t>
            </a:r>
          </a:p>
          <a:p>
            <a:pPr marL="342900" indent="-342900">
              <a:lnSpc>
                <a:spcPct val="200000"/>
              </a:lnSpc>
              <a:buFont typeface="+mj-lt"/>
              <a:buAutoNum type="arabicPeriod"/>
            </a:pPr>
            <a:r>
              <a:rPr lang="en-US" sz="1600" dirty="0">
                <a:solidFill>
                  <a:schemeClr val="tx1">
                    <a:alpha val="70000"/>
                  </a:schemeClr>
                </a:solidFill>
              </a:rPr>
              <a:t>Governance (June 20 – July 20)</a:t>
            </a:r>
          </a:p>
          <a:p>
            <a:pPr marL="342900" indent="-342900">
              <a:lnSpc>
                <a:spcPct val="200000"/>
              </a:lnSpc>
              <a:buFont typeface="+mj-lt"/>
              <a:buAutoNum type="arabicPeriod"/>
            </a:pPr>
            <a:r>
              <a:rPr lang="en-US" sz="1600" dirty="0">
                <a:solidFill>
                  <a:schemeClr val="tx1">
                    <a:alpha val="70000"/>
                  </a:schemeClr>
                </a:solidFill>
              </a:rPr>
              <a:t>Participation, Training, and Education (July 20 – August 20)</a:t>
            </a:r>
          </a:p>
          <a:p>
            <a:pPr marL="342900" indent="-342900">
              <a:lnSpc>
                <a:spcPct val="200000"/>
              </a:lnSpc>
              <a:buFont typeface="+mj-lt"/>
              <a:buAutoNum type="arabicPeriod"/>
            </a:pPr>
            <a:r>
              <a:rPr lang="en-US" sz="1600" dirty="0">
                <a:solidFill>
                  <a:schemeClr val="tx1">
                    <a:alpha val="70000"/>
                  </a:schemeClr>
                </a:solidFill>
              </a:rPr>
              <a:t>Funding Model (August </a:t>
            </a:r>
            <a:r>
              <a:rPr lang="en-US" sz="1600">
                <a:solidFill>
                  <a:schemeClr val="tx1">
                    <a:alpha val="70000"/>
                  </a:schemeClr>
                </a:solidFill>
              </a:rPr>
              <a:t>20 – September 20)</a:t>
            </a:r>
            <a:endParaRPr lang="en-US" sz="1600" dirty="0">
              <a:solidFill>
                <a:schemeClr val="tx1">
                  <a:alpha val="70000"/>
                </a:schemeClr>
              </a:solidFill>
            </a:endParaRPr>
          </a:p>
          <a:p>
            <a:pPr>
              <a:lnSpc>
                <a:spcPct val="200000"/>
              </a:lnSpc>
            </a:pPr>
            <a:endParaRPr lang="en-US" sz="1600" dirty="0">
              <a:solidFill>
                <a:schemeClr val="tx1">
                  <a:alpha val="70000"/>
                </a:schemeClr>
              </a:solidFill>
            </a:endParaRPr>
          </a:p>
          <a:p>
            <a:pPr marL="228600" indent="-228600">
              <a:lnSpc>
                <a:spcPct val="130000"/>
              </a:lnSpc>
              <a:spcBef>
                <a:spcPts val="600"/>
              </a:spcBef>
              <a:buFont typeface="+mj-lt"/>
              <a:buAutoNum type="arabicPeriod"/>
            </a:pPr>
            <a:endParaRPr lang="en-US" sz="2000" b="1" dirty="0">
              <a:solidFill>
                <a:schemeClr val="tx1">
                  <a:alpha val="70000"/>
                </a:schemeClr>
              </a:solidFill>
            </a:endParaRPr>
          </a:p>
        </p:txBody>
      </p:sp>
      <p:pic>
        <p:nvPicPr>
          <p:cNvPr id="8" name="Picture 7">
            <a:extLst>
              <a:ext uri="{FF2B5EF4-FFF2-40B4-BE49-F238E27FC236}">
                <a16:creationId xmlns:a16="http://schemas.microsoft.com/office/drawing/2014/main" id="{E9D98B56-DC09-4364-9FC6-AFBD89AC1800}"/>
              </a:ext>
            </a:extLst>
          </p:cNvPr>
          <p:cNvPicPr>
            <a:picLocks noChangeAspect="1"/>
          </p:cNvPicPr>
          <p:nvPr/>
        </p:nvPicPr>
        <p:blipFill>
          <a:blip r:embed="rId2"/>
          <a:stretch>
            <a:fillRect/>
          </a:stretch>
        </p:blipFill>
        <p:spPr>
          <a:xfrm>
            <a:off x="5508123" y="2121438"/>
            <a:ext cx="1645599" cy="1984823"/>
          </a:xfrm>
          <a:prstGeom prst="rect">
            <a:avLst/>
          </a:prstGeom>
          <a:ln>
            <a:solidFill>
              <a:schemeClr val="bg1">
                <a:lumMod val="90000"/>
              </a:schemeClr>
            </a:solidFill>
          </a:ln>
        </p:spPr>
      </p:pic>
      <p:pic>
        <p:nvPicPr>
          <p:cNvPr id="6" name="Picture 5">
            <a:extLst>
              <a:ext uri="{FF2B5EF4-FFF2-40B4-BE49-F238E27FC236}">
                <a16:creationId xmlns:a16="http://schemas.microsoft.com/office/drawing/2014/main" id="{729D2294-60E4-4B50-931F-689D7E9C1F96}"/>
              </a:ext>
            </a:extLst>
          </p:cNvPr>
          <p:cNvPicPr>
            <a:picLocks noChangeAspect="1"/>
          </p:cNvPicPr>
          <p:nvPr/>
        </p:nvPicPr>
        <p:blipFill>
          <a:blip r:embed="rId3"/>
          <a:stretch>
            <a:fillRect/>
          </a:stretch>
        </p:blipFill>
        <p:spPr>
          <a:xfrm>
            <a:off x="6017940" y="2607804"/>
            <a:ext cx="1682275" cy="2029060"/>
          </a:xfrm>
          <a:prstGeom prst="rect">
            <a:avLst/>
          </a:prstGeom>
          <a:ln>
            <a:solidFill>
              <a:schemeClr val="bg1">
                <a:lumMod val="90000"/>
              </a:schemeClr>
            </a:solidFill>
          </a:ln>
        </p:spPr>
      </p:pic>
      <p:pic>
        <p:nvPicPr>
          <p:cNvPr id="12" name="Picture 11">
            <a:extLst>
              <a:ext uri="{FF2B5EF4-FFF2-40B4-BE49-F238E27FC236}">
                <a16:creationId xmlns:a16="http://schemas.microsoft.com/office/drawing/2014/main" id="{E1D2936F-A8F2-4653-9FF8-0F9548E36A9D}"/>
              </a:ext>
            </a:extLst>
          </p:cNvPr>
          <p:cNvPicPr>
            <a:picLocks noChangeAspect="1"/>
          </p:cNvPicPr>
          <p:nvPr/>
        </p:nvPicPr>
        <p:blipFill>
          <a:blip r:embed="rId4"/>
          <a:stretch>
            <a:fillRect/>
          </a:stretch>
        </p:blipFill>
        <p:spPr>
          <a:xfrm>
            <a:off x="6569329" y="2970303"/>
            <a:ext cx="1839082" cy="2218191"/>
          </a:xfrm>
          <a:prstGeom prst="rect">
            <a:avLst/>
          </a:prstGeom>
          <a:ln>
            <a:solidFill>
              <a:schemeClr val="bg1">
                <a:lumMod val="90000"/>
              </a:schemeClr>
            </a:solidFill>
          </a:ln>
        </p:spPr>
      </p:pic>
    </p:spTree>
    <p:extLst>
      <p:ext uri="{BB962C8B-B14F-4D97-AF65-F5344CB8AC3E}">
        <p14:creationId xmlns:p14="http://schemas.microsoft.com/office/powerpoint/2010/main" val="11734749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2" presetClass="entr" presetSubtype="8" repeatCount="0" fill="hold" nodeType="withEffect">
                                  <p:stCondLst>
                                    <p:cond delay="150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par>
                                <p:cTn id="12" presetID="6" presetClass="emph" presetSubtype="0" accel="50000" decel="50000" autoRev="1" fill="hold" nodeType="withEffect">
                                  <p:stCondLst>
                                    <p:cond delay="1500"/>
                                  </p:stCondLst>
                                  <p:childTnLst>
                                    <p:animScale>
                                      <p:cBhvr>
                                        <p:cTn id="13" dur="500" fill="hold"/>
                                        <p:tgtEl>
                                          <p:spTgt spid="11"/>
                                        </p:tgtEl>
                                      </p:cBhvr>
                                      <p:by x="105000" y="105000"/>
                                    </p:animScale>
                                  </p:childTnLst>
                                </p:cTn>
                              </p:par>
                              <p:par>
                                <p:cTn id="14" presetID="42" presetClass="entr" presetSubtype="0" fill="hold" nodeType="withEffect">
                                  <p:stCondLst>
                                    <p:cond delay="1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100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71AA3F8-CC31-7E4A-B90B-9B7283BF6C6A}"/>
              </a:ext>
            </a:extLst>
          </p:cNvPr>
          <p:cNvSpPr>
            <a:spLocks noGrp="1"/>
          </p:cNvSpPr>
          <p:nvPr>
            <p:ph type="pic" sz="quarter" idx="13"/>
          </p:nvPr>
        </p:nvSpPr>
        <p:spPr>
          <a:xfrm flipH="1">
            <a:off x="8020050" y="-247650"/>
            <a:ext cx="1834702" cy="7997607"/>
          </a:xfrm>
          <a:solidFill>
            <a:srgbClr val="15477B"/>
          </a:solidFill>
        </p:spPr>
      </p:sp>
      <p:sp>
        <p:nvSpPr>
          <p:cNvPr id="5" name="Picture Placeholder 4">
            <a:extLst>
              <a:ext uri="{FF2B5EF4-FFF2-40B4-BE49-F238E27FC236}">
                <a16:creationId xmlns:a16="http://schemas.microsoft.com/office/drawing/2014/main" id="{961404DB-6ACC-490D-A6E6-21591484E9D3}"/>
              </a:ext>
            </a:extLst>
          </p:cNvPr>
          <p:cNvSpPr>
            <a:spLocks noGrp="1"/>
          </p:cNvSpPr>
          <p:nvPr>
            <p:ph type="pic" sz="quarter" idx="14"/>
          </p:nvPr>
        </p:nvSpPr>
        <p:spPr>
          <a:xfrm>
            <a:off x="6667499" y="644822"/>
            <a:ext cx="3390901" cy="3460454"/>
          </a:xfrm>
        </p:spPr>
      </p:sp>
      <p:sp>
        <p:nvSpPr>
          <p:cNvPr id="3" name="Title 2"/>
          <p:cNvSpPr>
            <a:spLocks noGrp="1"/>
          </p:cNvSpPr>
          <p:nvPr>
            <p:ph type="title"/>
          </p:nvPr>
        </p:nvSpPr>
        <p:spPr>
          <a:xfrm>
            <a:off x="498433" y="474137"/>
            <a:ext cx="5388591" cy="1416491"/>
          </a:xfrm>
        </p:spPr>
        <p:txBody>
          <a:bodyPr/>
          <a:lstStyle/>
          <a:p>
            <a:r>
              <a:rPr lang="en-US" dirty="0"/>
              <a:t>Center of Excellence Model</a:t>
            </a:r>
            <a:endParaRPr lang="en-US" dirty="0">
              <a:solidFill>
                <a:schemeClr val="accent1"/>
              </a:solidFill>
            </a:endParaRPr>
          </a:p>
        </p:txBody>
      </p:sp>
      <p:sp>
        <p:nvSpPr>
          <p:cNvPr id="13" name="TextBox 12"/>
          <p:cNvSpPr txBox="1"/>
          <p:nvPr/>
        </p:nvSpPr>
        <p:spPr>
          <a:xfrm>
            <a:off x="644095" y="1217506"/>
            <a:ext cx="5242929" cy="312229"/>
          </a:xfrm>
          <a:prstGeom prst="rect">
            <a:avLst/>
          </a:prstGeom>
          <a:noFill/>
        </p:spPr>
        <p:txBody>
          <a:bodyPr wrap="square" lIns="0" tIns="29700" rIns="178200" bIns="29700" rtlCol="0">
            <a:spAutoFit/>
          </a:bodyPr>
          <a:lstStyle/>
          <a:p>
            <a:pPr>
              <a:lnSpc>
                <a:spcPct val="130000"/>
              </a:lnSpc>
              <a:spcBef>
                <a:spcPts val="825"/>
              </a:spcBef>
            </a:pPr>
            <a:r>
              <a:rPr lang="en-US" sz="1400" b="1" dirty="0">
                <a:solidFill>
                  <a:srgbClr val="5A757B"/>
                </a:solidFill>
              </a:rPr>
              <a:t>APPENDIX A:  Main Differences from the first model</a:t>
            </a:r>
          </a:p>
        </p:txBody>
      </p:sp>
      <p:grpSp>
        <p:nvGrpSpPr>
          <p:cNvPr id="20" name="Group 19"/>
          <p:cNvGrpSpPr/>
          <p:nvPr/>
        </p:nvGrpSpPr>
        <p:grpSpPr>
          <a:xfrm>
            <a:off x="9322246" y="3358603"/>
            <a:ext cx="845774" cy="2194471"/>
            <a:chOff x="11176980" y="2289977"/>
            <a:chExt cx="1025180" cy="2287512"/>
          </a:xfrm>
        </p:grpSpPr>
        <p:sp>
          <p:nvSpPr>
            <p:cNvPr id="21" name="Rectangle 20"/>
            <p:cNvSpPr/>
            <p:nvPr/>
          </p:nvSpPr>
          <p:spPr>
            <a:xfrm>
              <a:off x="11176980" y="2289977"/>
              <a:ext cx="1025180" cy="2287512"/>
            </a:xfrm>
            <a:prstGeom prst="rect">
              <a:avLst/>
            </a:prstGeom>
            <a:solidFill>
              <a:schemeClr val="accent1"/>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297000" rtlCol="0" anchor="ctr"/>
            <a:lstStyle/>
            <a:p>
              <a:pPr algn="r"/>
              <a:endParaRPr lang="en-US" sz="1155" b="1" dirty="0">
                <a:latin typeface="Open Sans" charset="0"/>
                <a:ea typeface="Open Sans" charset="0"/>
                <a:cs typeface="Open Sans" charset="0"/>
              </a:endParaRPr>
            </a:p>
          </p:txBody>
        </p:sp>
        <p:sp>
          <p:nvSpPr>
            <p:cNvPr id="22" name="Freeform 35">
              <a:extLst>
                <a:ext uri="{FF2B5EF4-FFF2-40B4-BE49-F238E27FC236}">
                  <a16:creationId xmlns:a16="http://schemas.microsoft.com/office/drawing/2014/main" id="{3A26843F-2528-4C20-8A0C-A36C00DC2D7D}"/>
                </a:ext>
              </a:extLst>
            </p:cNvPr>
            <p:cNvSpPr>
              <a:spLocks/>
            </p:cNvSpPr>
            <p:nvPr/>
          </p:nvSpPr>
          <p:spPr bwMode="auto">
            <a:xfrm flipH="1">
              <a:off x="11516056" y="4132514"/>
              <a:ext cx="306387" cy="247432"/>
            </a:xfrm>
            <a:custGeom>
              <a:avLst/>
              <a:gdLst>
                <a:gd name="T0" fmla="*/ 159 w 160"/>
                <a:gd name="T1" fmla="*/ 66 h 128"/>
                <a:gd name="T2" fmla="*/ 98 w 160"/>
                <a:gd name="T3" fmla="*/ 127 h 128"/>
                <a:gd name="T4" fmla="*/ 96 w 160"/>
                <a:gd name="T5" fmla="*/ 128 h 128"/>
                <a:gd name="T6" fmla="*/ 94 w 160"/>
                <a:gd name="T7" fmla="*/ 127 h 128"/>
                <a:gd name="T8" fmla="*/ 94 w 160"/>
                <a:gd name="T9" fmla="*/ 124 h 128"/>
                <a:gd name="T10" fmla="*/ 152 w 160"/>
                <a:gd name="T11" fmla="*/ 66 h 128"/>
                <a:gd name="T12" fmla="*/ 2 w 160"/>
                <a:gd name="T13" fmla="*/ 66 h 128"/>
                <a:gd name="T14" fmla="*/ 0 w 160"/>
                <a:gd name="T15" fmla="*/ 64 h 128"/>
                <a:gd name="T16" fmla="*/ 2 w 160"/>
                <a:gd name="T17" fmla="*/ 61 h 128"/>
                <a:gd name="T18" fmla="*/ 152 w 160"/>
                <a:gd name="T19" fmla="*/ 61 h 128"/>
                <a:gd name="T20" fmla="*/ 94 w 160"/>
                <a:gd name="T21" fmla="*/ 4 h 128"/>
                <a:gd name="T22" fmla="*/ 94 w 160"/>
                <a:gd name="T23" fmla="*/ 1 h 128"/>
                <a:gd name="T24" fmla="*/ 98 w 160"/>
                <a:gd name="T25" fmla="*/ 1 h 128"/>
                <a:gd name="T26" fmla="*/ 159 w 160"/>
                <a:gd name="T27" fmla="*/ 62 h 128"/>
                <a:gd name="T28" fmla="*/ 160 w 160"/>
                <a:gd name="T29" fmla="*/ 63 h 128"/>
                <a:gd name="T30" fmla="*/ 160 w 160"/>
                <a:gd name="T31" fmla="*/ 63 h 128"/>
                <a:gd name="T32" fmla="*/ 160 w 160"/>
                <a:gd name="T33" fmla="*/ 63 h 128"/>
                <a:gd name="T34" fmla="*/ 160 w 160"/>
                <a:gd name="T35" fmla="*/ 64 h 128"/>
                <a:gd name="T36" fmla="*/ 159 w 160"/>
                <a:gd name="T37" fmla="*/ 6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 h="128">
                  <a:moveTo>
                    <a:pt x="159" y="66"/>
                  </a:moveTo>
                  <a:cubicBezTo>
                    <a:pt x="98" y="127"/>
                    <a:pt x="98" y="127"/>
                    <a:pt x="98" y="127"/>
                  </a:cubicBezTo>
                  <a:cubicBezTo>
                    <a:pt x="97" y="128"/>
                    <a:pt x="97" y="128"/>
                    <a:pt x="96" y="128"/>
                  </a:cubicBezTo>
                  <a:cubicBezTo>
                    <a:pt x="95" y="128"/>
                    <a:pt x="95" y="128"/>
                    <a:pt x="94" y="127"/>
                  </a:cubicBezTo>
                  <a:cubicBezTo>
                    <a:pt x="93" y="126"/>
                    <a:pt x="93" y="125"/>
                    <a:pt x="94" y="124"/>
                  </a:cubicBezTo>
                  <a:cubicBezTo>
                    <a:pt x="152" y="66"/>
                    <a:pt x="152" y="66"/>
                    <a:pt x="152" y="66"/>
                  </a:cubicBezTo>
                  <a:cubicBezTo>
                    <a:pt x="2" y="66"/>
                    <a:pt x="2" y="66"/>
                    <a:pt x="2" y="66"/>
                  </a:cubicBezTo>
                  <a:cubicBezTo>
                    <a:pt x="1" y="66"/>
                    <a:pt x="0" y="65"/>
                    <a:pt x="0" y="64"/>
                  </a:cubicBezTo>
                  <a:cubicBezTo>
                    <a:pt x="0" y="63"/>
                    <a:pt x="1" y="61"/>
                    <a:pt x="2" y="61"/>
                  </a:cubicBezTo>
                  <a:cubicBezTo>
                    <a:pt x="152" y="61"/>
                    <a:pt x="152" y="61"/>
                    <a:pt x="152" y="61"/>
                  </a:cubicBezTo>
                  <a:cubicBezTo>
                    <a:pt x="94" y="4"/>
                    <a:pt x="94" y="4"/>
                    <a:pt x="94" y="4"/>
                  </a:cubicBezTo>
                  <a:cubicBezTo>
                    <a:pt x="93" y="3"/>
                    <a:pt x="93" y="2"/>
                    <a:pt x="94" y="1"/>
                  </a:cubicBezTo>
                  <a:cubicBezTo>
                    <a:pt x="95" y="0"/>
                    <a:pt x="97" y="0"/>
                    <a:pt x="98" y="1"/>
                  </a:cubicBezTo>
                  <a:cubicBezTo>
                    <a:pt x="159" y="62"/>
                    <a:pt x="159" y="62"/>
                    <a:pt x="159" y="62"/>
                  </a:cubicBezTo>
                  <a:cubicBezTo>
                    <a:pt x="159" y="62"/>
                    <a:pt x="160" y="62"/>
                    <a:pt x="160" y="63"/>
                  </a:cubicBezTo>
                  <a:cubicBezTo>
                    <a:pt x="160" y="63"/>
                    <a:pt x="160" y="63"/>
                    <a:pt x="160" y="63"/>
                  </a:cubicBezTo>
                  <a:cubicBezTo>
                    <a:pt x="160" y="63"/>
                    <a:pt x="160" y="63"/>
                    <a:pt x="160" y="63"/>
                  </a:cubicBezTo>
                  <a:cubicBezTo>
                    <a:pt x="160" y="64"/>
                    <a:pt x="160" y="64"/>
                    <a:pt x="160" y="64"/>
                  </a:cubicBezTo>
                  <a:cubicBezTo>
                    <a:pt x="160" y="65"/>
                    <a:pt x="160" y="65"/>
                    <a:pt x="159" y="66"/>
                  </a:cubicBezTo>
                  <a:close/>
                </a:path>
              </a:pathLst>
            </a:custGeom>
            <a:solidFill>
              <a:srgbClr val="FFFFFF"/>
            </a:solidFill>
            <a:ln>
              <a:noFill/>
            </a:ln>
            <a:extLst/>
          </p:spPr>
          <p:txBody>
            <a:bodyPr vert="horz" wrap="square" lIns="75438" tIns="37719" rIns="75438" bIns="37719" numCol="1" anchor="t" anchorCtr="0" compatLnSpc="1">
              <a:prstTxWarp prst="textNoShape">
                <a:avLst/>
              </a:prstTxWarp>
            </a:bodyPr>
            <a:lstStyle/>
            <a:p>
              <a:endParaRPr lang="en-US" sz="1485" dirty="0"/>
            </a:p>
          </p:txBody>
        </p:sp>
      </p:grpSp>
      <p:pic>
        <p:nvPicPr>
          <p:cNvPr id="11" name="Picture 10">
            <a:extLst>
              <a:ext uri="{FF2B5EF4-FFF2-40B4-BE49-F238E27FC236}">
                <a16:creationId xmlns:a16="http://schemas.microsoft.com/office/drawing/2014/main" id="{BA57543E-AE69-49C4-BF9A-C7A3AC7257E2}"/>
              </a:ext>
            </a:extLst>
          </p:cNvPr>
          <p:cNvPicPr>
            <a:picLocks noChangeAspect="1"/>
          </p:cNvPicPr>
          <p:nvPr/>
        </p:nvPicPr>
        <p:blipFill>
          <a:blip r:embed="rId2"/>
          <a:stretch>
            <a:fillRect/>
          </a:stretch>
        </p:blipFill>
        <p:spPr>
          <a:xfrm>
            <a:off x="6880688" y="799080"/>
            <a:ext cx="2441558" cy="3151938"/>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23" name="TextBox 22">
            <a:extLst>
              <a:ext uri="{FF2B5EF4-FFF2-40B4-BE49-F238E27FC236}">
                <a16:creationId xmlns:a16="http://schemas.microsoft.com/office/drawing/2014/main" id="{8B35F817-7A84-4AC7-BEA5-70FB0BA20F59}"/>
              </a:ext>
            </a:extLst>
          </p:cNvPr>
          <p:cNvSpPr txBox="1"/>
          <p:nvPr/>
        </p:nvSpPr>
        <p:spPr>
          <a:xfrm>
            <a:off x="684522" y="1671263"/>
            <a:ext cx="5982977" cy="6528418"/>
          </a:xfrm>
          <a:prstGeom prst="rect">
            <a:avLst/>
          </a:prstGeom>
          <a:noFill/>
        </p:spPr>
        <p:txBody>
          <a:bodyPr wrap="square" lIns="0" tIns="29700" rIns="178200" bIns="29700" rtlCol="0">
            <a:spAutoFit/>
          </a:bodyPr>
          <a:lstStyle/>
          <a:p>
            <a:pPr>
              <a:lnSpc>
                <a:spcPct val="130000"/>
              </a:lnSpc>
            </a:pPr>
            <a:r>
              <a:rPr lang="en-US" sz="1600" b="1" dirty="0">
                <a:solidFill>
                  <a:srgbClr val="FCB11B"/>
                </a:solidFill>
              </a:rPr>
              <a:t>Training, Education and Knowledge Transfer</a:t>
            </a:r>
          </a:p>
          <a:p>
            <a:pPr marL="171450" indent="-171450">
              <a:lnSpc>
                <a:spcPct val="130000"/>
              </a:lnSpc>
              <a:spcBef>
                <a:spcPts val="600"/>
              </a:spcBef>
              <a:buFont typeface="Arial" panose="020B0604020202020204" pitchFamily="34" charset="0"/>
              <a:buChar char="•"/>
            </a:pPr>
            <a:r>
              <a:rPr lang="en-US" sz="1200" dirty="0">
                <a:solidFill>
                  <a:srgbClr val="FF0000"/>
                </a:solidFill>
              </a:rPr>
              <a:t>Act as the regional incubator to encourage more widespread use of geospatial technology throughout the region to include promoting a regional Open Data initiative and promoting software tools for further use of geospatial tools region-wide.</a:t>
            </a:r>
          </a:p>
          <a:p>
            <a:pPr marL="171450" indent="-171450">
              <a:lnSpc>
                <a:spcPct val="130000"/>
              </a:lnSpc>
              <a:spcBef>
                <a:spcPts val="600"/>
              </a:spcBef>
              <a:buFont typeface="Arial" panose="020B0604020202020204" pitchFamily="34" charset="0"/>
              <a:buChar char="•"/>
            </a:pPr>
            <a:r>
              <a:rPr lang="en-US" sz="1200" dirty="0">
                <a:solidFill>
                  <a:srgbClr val="FF0000"/>
                </a:solidFill>
              </a:rPr>
              <a:t>Allocate time (through funding) to promote the regional geospatial effort to non-CPA members (RLID subscribers) through formal promotional efforts. Additionally, LCOG should pursue agencies to become Partner agencies based on formal presentations and value proposals.</a:t>
            </a:r>
          </a:p>
          <a:p>
            <a:pPr marL="171450" indent="-171450">
              <a:lnSpc>
                <a:spcPct val="130000"/>
              </a:lnSpc>
              <a:spcBef>
                <a:spcPts val="600"/>
              </a:spcBef>
              <a:buFont typeface="Arial" panose="020B0604020202020204" pitchFamily="34" charset="0"/>
              <a:buChar char="•"/>
            </a:pPr>
            <a:r>
              <a:rPr lang="en-US" sz="1200" dirty="0">
                <a:solidFill>
                  <a:srgbClr val="FF0000"/>
                </a:solidFill>
              </a:rPr>
              <a:t>As part of the Regional Center of Excellence a training, education, and knowledge transfer curriculum should be created and funded.</a:t>
            </a:r>
          </a:p>
          <a:p>
            <a:pPr marL="171450" indent="-171450">
              <a:lnSpc>
                <a:spcPct val="130000"/>
              </a:lnSpc>
              <a:spcBef>
                <a:spcPts val="600"/>
              </a:spcBef>
              <a:buFont typeface="Arial" panose="020B0604020202020204" pitchFamily="34" charset="0"/>
              <a:buChar char="•"/>
            </a:pPr>
            <a:r>
              <a:rPr lang="en-US" sz="1200" dirty="0">
                <a:solidFill>
                  <a:srgbClr val="FF0000"/>
                </a:solidFill>
              </a:rPr>
              <a:t>Implement and promote collaboration tools like Slack, </a:t>
            </a:r>
            <a:r>
              <a:rPr lang="en-US" sz="1200" dirty="0" err="1">
                <a:solidFill>
                  <a:srgbClr val="FF0000"/>
                </a:solidFill>
              </a:rPr>
              <a:t>CivicsPlus</a:t>
            </a:r>
            <a:r>
              <a:rPr lang="en-US" sz="1200" dirty="0">
                <a:solidFill>
                  <a:srgbClr val="FF0000"/>
                </a:solidFill>
              </a:rPr>
              <a:t>, and/or other tools to encourage regionalization and collaboration.</a:t>
            </a:r>
          </a:p>
          <a:p>
            <a:pPr marL="171450" indent="-171450">
              <a:lnSpc>
                <a:spcPct val="130000"/>
              </a:lnSpc>
              <a:spcBef>
                <a:spcPts val="600"/>
              </a:spcBef>
              <a:buFont typeface="Arial" panose="020B0604020202020204" pitchFamily="34" charset="0"/>
              <a:buChar char="•"/>
            </a:pPr>
            <a:endParaRPr lang="en-US" sz="1200" dirty="0">
              <a:solidFill>
                <a:srgbClr val="15477B"/>
              </a:solidFill>
            </a:endParaRPr>
          </a:p>
          <a:p>
            <a:pPr>
              <a:lnSpc>
                <a:spcPct val="130000"/>
              </a:lnSpc>
            </a:pPr>
            <a:r>
              <a:rPr lang="en-US" sz="1600" b="1" dirty="0">
                <a:solidFill>
                  <a:srgbClr val="FCB11B"/>
                </a:solidFill>
              </a:rPr>
              <a:t>Data</a:t>
            </a:r>
          </a:p>
          <a:p>
            <a:pPr marL="171450" indent="-171450">
              <a:lnSpc>
                <a:spcPct val="130000"/>
              </a:lnSpc>
              <a:spcBef>
                <a:spcPts val="600"/>
              </a:spcBef>
              <a:buFont typeface="Arial" panose="020B0604020202020204" pitchFamily="34" charset="0"/>
              <a:buChar char="•"/>
            </a:pPr>
            <a:r>
              <a:rPr lang="en-US" sz="1200" dirty="0">
                <a:solidFill>
                  <a:srgbClr val="15477B"/>
                </a:solidFill>
              </a:rPr>
              <a:t>Perform an annual data assessment and create an annual data veracity report to identify gaps and areas for improvement.</a:t>
            </a:r>
          </a:p>
          <a:p>
            <a:pPr>
              <a:lnSpc>
                <a:spcPct val="130000"/>
              </a:lnSpc>
            </a:pPr>
            <a:endParaRPr lang="en-US" sz="1400" dirty="0">
              <a:solidFill>
                <a:srgbClr val="15477B"/>
              </a:solidFill>
            </a:endParaRPr>
          </a:p>
          <a:p>
            <a:pPr>
              <a:lnSpc>
                <a:spcPct val="130000"/>
              </a:lnSpc>
              <a:spcBef>
                <a:spcPts val="600"/>
              </a:spcBef>
            </a:pPr>
            <a:endParaRPr lang="en-US" sz="1200" dirty="0">
              <a:solidFill>
                <a:srgbClr val="15477B"/>
              </a:solidFill>
            </a:endParaRPr>
          </a:p>
          <a:p>
            <a:pPr marL="285750" indent="-285750">
              <a:lnSpc>
                <a:spcPct val="130000"/>
              </a:lnSpc>
              <a:spcBef>
                <a:spcPts val="1200"/>
              </a:spcBef>
              <a:buFont typeface="Arial" panose="020B0604020202020204" pitchFamily="34" charset="0"/>
              <a:buChar char="•"/>
            </a:pPr>
            <a:endParaRPr lang="en-US" sz="1200" dirty="0">
              <a:solidFill>
                <a:srgbClr val="15477B"/>
              </a:solidFill>
            </a:endParaRPr>
          </a:p>
          <a:p>
            <a:pPr marL="285750" indent="-285750">
              <a:lnSpc>
                <a:spcPct val="130000"/>
              </a:lnSpc>
              <a:buFont typeface="Arial" panose="020B0604020202020204" pitchFamily="34" charset="0"/>
              <a:buChar char="•"/>
            </a:pPr>
            <a:endParaRPr lang="en-US" sz="1400" dirty="0">
              <a:solidFill>
                <a:srgbClr val="15477B"/>
              </a:solidFill>
            </a:endParaRPr>
          </a:p>
          <a:p>
            <a:pPr>
              <a:lnSpc>
                <a:spcPct val="130000"/>
              </a:lnSpc>
            </a:pPr>
            <a:endParaRPr lang="en-US" sz="1400" dirty="0">
              <a:solidFill>
                <a:srgbClr val="15477B"/>
              </a:solidFill>
            </a:endParaRPr>
          </a:p>
        </p:txBody>
      </p:sp>
    </p:spTree>
    <p:extLst>
      <p:ext uri="{BB962C8B-B14F-4D97-AF65-F5344CB8AC3E}">
        <p14:creationId xmlns:p14="http://schemas.microsoft.com/office/powerpoint/2010/main" val="348605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 presetClass="entr" presetSubtype="2" decel="50000" fill="hold" nodeType="withEffect">
                                  <p:stCondLst>
                                    <p:cond delay="140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1000" fill="hold"/>
                                        <p:tgtEl>
                                          <p:spTgt spid="20"/>
                                        </p:tgtEl>
                                        <p:attrNameLst>
                                          <p:attrName>ppt_x</p:attrName>
                                        </p:attrNameLst>
                                      </p:cBhvr>
                                      <p:tavLst>
                                        <p:tav tm="0">
                                          <p:val>
                                            <p:strVal val="1+#ppt_w/2"/>
                                          </p:val>
                                        </p:tav>
                                        <p:tav tm="100000">
                                          <p:val>
                                            <p:strVal val="#ppt_x"/>
                                          </p:val>
                                        </p:tav>
                                      </p:tavLst>
                                    </p:anim>
                                    <p:anim calcmode="lin" valueType="num">
                                      <p:cBhvr additive="base">
                                        <p:cTn id="11" dur="1000" fill="hold"/>
                                        <p:tgtEl>
                                          <p:spTgt spid="20"/>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100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2000"/>
                                        <p:tgtEl>
                                          <p:spTgt spid="11"/>
                                        </p:tgtEl>
                                      </p:cBhvr>
                                    </p:animEffect>
                                    <p:anim calcmode="lin" valueType="num">
                                      <p:cBhvr>
                                        <p:cTn id="15" dur="2000" fill="hold"/>
                                        <p:tgtEl>
                                          <p:spTgt spid="11"/>
                                        </p:tgtEl>
                                        <p:attrNameLst>
                                          <p:attrName>ppt_x</p:attrName>
                                        </p:attrNameLst>
                                      </p:cBhvr>
                                      <p:tavLst>
                                        <p:tav tm="0">
                                          <p:val>
                                            <p:strVal val="#ppt_x"/>
                                          </p:val>
                                        </p:tav>
                                        <p:tav tm="100000">
                                          <p:val>
                                            <p:strVal val="#ppt_x"/>
                                          </p:val>
                                        </p:tav>
                                      </p:tavLst>
                                    </p:anim>
                                    <p:anim calcmode="lin" valueType="num">
                                      <p:cBhvr>
                                        <p:cTn id="16" dur="2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71AA3F8-CC31-7E4A-B90B-9B7283BF6C6A}"/>
              </a:ext>
            </a:extLst>
          </p:cNvPr>
          <p:cNvSpPr>
            <a:spLocks noGrp="1"/>
          </p:cNvSpPr>
          <p:nvPr>
            <p:ph type="pic" sz="quarter" idx="13"/>
          </p:nvPr>
        </p:nvSpPr>
        <p:spPr>
          <a:xfrm flipH="1">
            <a:off x="8020050" y="-247650"/>
            <a:ext cx="1834702" cy="7997607"/>
          </a:xfrm>
          <a:solidFill>
            <a:srgbClr val="15477B"/>
          </a:solidFill>
        </p:spPr>
      </p:sp>
      <p:sp>
        <p:nvSpPr>
          <p:cNvPr id="3" name="Title 2"/>
          <p:cNvSpPr>
            <a:spLocks noGrp="1"/>
          </p:cNvSpPr>
          <p:nvPr>
            <p:ph type="title"/>
          </p:nvPr>
        </p:nvSpPr>
        <p:spPr>
          <a:xfrm>
            <a:off x="498433" y="474137"/>
            <a:ext cx="5388591" cy="1416491"/>
          </a:xfrm>
        </p:spPr>
        <p:txBody>
          <a:bodyPr/>
          <a:lstStyle/>
          <a:p>
            <a:r>
              <a:rPr lang="en-US" dirty="0"/>
              <a:t>Training and Education</a:t>
            </a:r>
            <a:endParaRPr lang="en-US" dirty="0">
              <a:solidFill>
                <a:schemeClr val="accent1"/>
              </a:solidFill>
            </a:endParaRPr>
          </a:p>
        </p:txBody>
      </p:sp>
      <p:grpSp>
        <p:nvGrpSpPr>
          <p:cNvPr id="20" name="Group 19"/>
          <p:cNvGrpSpPr/>
          <p:nvPr/>
        </p:nvGrpSpPr>
        <p:grpSpPr>
          <a:xfrm>
            <a:off x="9322246" y="3358603"/>
            <a:ext cx="845774" cy="2194471"/>
            <a:chOff x="11176980" y="2289977"/>
            <a:chExt cx="1025180" cy="2287512"/>
          </a:xfrm>
        </p:grpSpPr>
        <p:sp>
          <p:nvSpPr>
            <p:cNvPr id="21" name="Rectangle 20"/>
            <p:cNvSpPr/>
            <p:nvPr/>
          </p:nvSpPr>
          <p:spPr>
            <a:xfrm>
              <a:off x="11176980" y="2289977"/>
              <a:ext cx="1025180" cy="2287512"/>
            </a:xfrm>
            <a:prstGeom prst="rect">
              <a:avLst/>
            </a:prstGeom>
            <a:solidFill>
              <a:schemeClr val="accent1"/>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297000" rtlCol="0" anchor="ctr"/>
            <a:lstStyle/>
            <a:p>
              <a:pPr algn="r"/>
              <a:endParaRPr lang="en-US" sz="1155" b="1" dirty="0">
                <a:latin typeface="Open Sans" charset="0"/>
                <a:ea typeface="Open Sans" charset="0"/>
                <a:cs typeface="Open Sans" charset="0"/>
              </a:endParaRPr>
            </a:p>
          </p:txBody>
        </p:sp>
        <p:sp>
          <p:nvSpPr>
            <p:cNvPr id="22" name="Freeform 35">
              <a:extLst>
                <a:ext uri="{FF2B5EF4-FFF2-40B4-BE49-F238E27FC236}">
                  <a16:creationId xmlns:a16="http://schemas.microsoft.com/office/drawing/2014/main" id="{3A26843F-2528-4C20-8A0C-A36C00DC2D7D}"/>
                </a:ext>
              </a:extLst>
            </p:cNvPr>
            <p:cNvSpPr>
              <a:spLocks/>
            </p:cNvSpPr>
            <p:nvPr/>
          </p:nvSpPr>
          <p:spPr bwMode="auto">
            <a:xfrm flipH="1">
              <a:off x="11516056" y="4132514"/>
              <a:ext cx="306387" cy="247432"/>
            </a:xfrm>
            <a:custGeom>
              <a:avLst/>
              <a:gdLst>
                <a:gd name="T0" fmla="*/ 159 w 160"/>
                <a:gd name="T1" fmla="*/ 66 h 128"/>
                <a:gd name="T2" fmla="*/ 98 w 160"/>
                <a:gd name="T3" fmla="*/ 127 h 128"/>
                <a:gd name="T4" fmla="*/ 96 w 160"/>
                <a:gd name="T5" fmla="*/ 128 h 128"/>
                <a:gd name="T6" fmla="*/ 94 w 160"/>
                <a:gd name="T7" fmla="*/ 127 h 128"/>
                <a:gd name="T8" fmla="*/ 94 w 160"/>
                <a:gd name="T9" fmla="*/ 124 h 128"/>
                <a:gd name="T10" fmla="*/ 152 w 160"/>
                <a:gd name="T11" fmla="*/ 66 h 128"/>
                <a:gd name="T12" fmla="*/ 2 w 160"/>
                <a:gd name="T13" fmla="*/ 66 h 128"/>
                <a:gd name="T14" fmla="*/ 0 w 160"/>
                <a:gd name="T15" fmla="*/ 64 h 128"/>
                <a:gd name="T16" fmla="*/ 2 w 160"/>
                <a:gd name="T17" fmla="*/ 61 h 128"/>
                <a:gd name="T18" fmla="*/ 152 w 160"/>
                <a:gd name="T19" fmla="*/ 61 h 128"/>
                <a:gd name="T20" fmla="*/ 94 w 160"/>
                <a:gd name="T21" fmla="*/ 4 h 128"/>
                <a:gd name="T22" fmla="*/ 94 w 160"/>
                <a:gd name="T23" fmla="*/ 1 h 128"/>
                <a:gd name="T24" fmla="*/ 98 w 160"/>
                <a:gd name="T25" fmla="*/ 1 h 128"/>
                <a:gd name="T26" fmla="*/ 159 w 160"/>
                <a:gd name="T27" fmla="*/ 62 h 128"/>
                <a:gd name="T28" fmla="*/ 160 w 160"/>
                <a:gd name="T29" fmla="*/ 63 h 128"/>
                <a:gd name="T30" fmla="*/ 160 w 160"/>
                <a:gd name="T31" fmla="*/ 63 h 128"/>
                <a:gd name="T32" fmla="*/ 160 w 160"/>
                <a:gd name="T33" fmla="*/ 63 h 128"/>
                <a:gd name="T34" fmla="*/ 160 w 160"/>
                <a:gd name="T35" fmla="*/ 64 h 128"/>
                <a:gd name="T36" fmla="*/ 159 w 160"/>
                <a:gd name="T37" fmla="*/ 6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 h="128">
                  <a:moveTo>
                    <a:pt x="159" y="66"/>
                  </a:moveTo>
                  <a:cubicBezTo>
                    <a:pt x="98" y="127"/>
                    <a:pt x="98" y="127"/>
                    <a:pt x="98" y="127"/>
                  </a:cubicBezTo>
                  <a:cubicBezTo>
                    <a:pt x="97" y="128"/>
                    <a:pt x="97" y="128"/>
                    <a:pt x="96" y="128"/>
                  </a:cubicBezTo>
                  <a:cubicBezTo>
                    <a:pt x="95" y="128"/>
                    <a:pt x="95" y="128"/>
                    <a:pt x="94" y="127"/>
                  </a:cubicBezTo>
                  <a:cubicBezTo>
                    <a:pt x="93" y="126"/>
                    <a:pt x="93" y="125"/>
                    <a:pt x="94" y="124"/>
                  </a:cubicBezTo>
                  <a:cubicBezTo>
                    <a:pt x="152" y="66"/>
                    <a:pt x="152" y="66"/>
                    <a:pt x="152" y="66"/>
                  </a:cubicBezTo>
                  <a:cubicBezTo>
                    <a:pt x="2" y="66"/>
                    <a:pt x="2" y="66"/>
                    <a:pt x="2" y="66"/>
                  </a:cubicBezTo>
                  <a:cubicBezTo>
                    <a:pt x="1" y="66"/>
                    <a:pt x="0" y="65"/>
                    <a:pt x="0" y="64"/>
                  </a:cubicBezTo>
                  <a:cubicBezTo>
                    <a:pt x="0" y="63"/>
                    <a:pt x="1" y="61"/>
                    <a:pt x="2" y="61"/>
                  </a:cubicBezTo>
                  <a:cubicBezTo>
                    <a:pt x="152" y="61"/>
                    <a:pt x="152" y="61"/>
                    <a:pt x="152" y="61"/>
                  </a:cubicBezTo>
                  <a:cubicBezTo>
                    <a:pt x="94" y="4"/>
                    <a:pt x="94" y="4"/>
                    <a:pt x="94" y="4"/>
                  </a:cubicBezTo>
                  <a:cubicBezTo>
                    <a:pt x="93" y="3"/>
                    <a:pt x="93" y="2"/>
                    <a:pt x="94" y="1"/>
                  </a:cubicBezTo>
                  <a:cubicBezTo>
                    <a:pt x="95" y="0"/>
                    <a:pt x="97" y="0"/>
                    <a:pt x="98" y="1"/>
                  </a:cubicBezTo>
                  <a:cubicBezTo>
                    <a:pt x="159" y="62"/>
                    <a:pt x="159" y="62"/>
                    <a:pt x="159" y="62"/>
                  </a:cubicBezTo>
                  <a:cubicBezTo>
                    <a:pt x="159" y="62"/>
                    <a:pt x="160" y="62"/>
                    <a:pt x="160" y="63"/>
                  </a:cubicBezTo>
                  <a:cubicBezTo>
                    <a:pt x="160" y="63"/>
                    <a:pt x="160" y="63"/>
                    <a:pt x="160" y="63"/>
                  </a:cubicBezTo>
                  <a:cubicBezTo>
                    <a:pt x="160" y="63"/>
                    <a:pt x="160" y="63"/>
                    <a:pt x="160" y="63"/>
                  </a:cubicBezTo>
                  <a:cubicBezTo>
                    <a:pt x="160" y="64"/>
                    <a:pt x="160" y="64"/>
                    <a:pt x="160" y="64"/>
                  </a:cubicBezTo>
                  <a:cubicBezTo>
                    <a:pt x="160" y="65"/>
                    <a:pt x="160" y="65"/>
                    <a:pt x="159" y="66"/>
                  </a:cubicBezTo>
                  <a:close/>
                </a:path>
              </a:pathLst>
            </a:custGeom>
            <a:solidFill>
              <a:srgbClr val="FFFFFF"/>
            </a:solidFill>
            <a:ln>
              <a:noFill/>
            </a:ln>
            <a:extLst/>
          </p:spPr>
          <p:txBody>
            <a:bodyPr vert="horz" wrap="square" lIns="75438" tIns="37719" rIns="75438" bIns="37719" numCol="1" anchor="t" anchorCtr="0" compatLnSpc="1">
              <a:prstTxWarp prst="textNoShape">
                <a:avLst/>
              </a:prstTxWarp>
            </a:bodyPr>
            <a:lstStyle/>
            <a:p>
              <a:endParaRPr lang="en-US" sz="1485" dirty="0"/>
            </a:p>
          </p:txBody>
        </p:sp>
      </p:grpSp>
      <p:sp>
        <p:nvSpPr>
          <p:cNvPr id="23" name="TextBox 22">
            <a:extLst>
              <a:ext uri="{FF2B5EF4-FFF2-40B4-BE49-F238E27FC236}">
                <a16:creationId xmlns:a16="http://schemas.microsoft.com/office/drawing/2014/main" id="{8B35F817-7A84-4AC7-BEA5-70FB0BA20F59}"/>
              </a:ext>
            </a:extLst>
          </p:cNvPr>
          <p:cNvSpPr txBox="1"/>
          <p:nvPr/>
        </p:nvSpPr>
        <p:spPr>
          <a:xfrm>
            <a:off x="684522" y="1671263"/>
            <a:ext cx="5982977" cy="7587169"/>
          </a:xfrm>
          <a:prstGeom prst="rect">
            <a:avLst/>
          </a:prstGeom>
          <a:noFill/>
        </p:spPr>
        <p:txBody>
          <a:bodyPr wrap="square" lIns="0" tIns="29700" rIns="178200" bIns="29700" rtlCol="0">
            <a:spAutoFit/>
          </a:bodyPr>
          <a:lstStyle/>
          <a:p>
            <a:pPr>
              <a:lnSpc>
                <a:spcPct val="130000"/>
              </a:lnSpc>
            </a:pPr>
            <a:r>
              <a:rPr lang="en-US" sz="1600" b="1" dirty="0">
                <a:solidFill>
                  <a:srgbClr val="FCB11B"/>
                </a:solidFill>
              </a:rPr>
              <a:t>Training, Education and Knowledge Transfer Questions for GIS Coordinators</a:t>
            </a:r>
          </a:p>
          <a:p>
            <a:pPr marL="171450" indent="-171450">
              <a:lnSpc>
                <a:spcPct val="130000"/>
              </a:lnSpc>
              <a:spcBef>
                <a:spcPts val="600"/>
              </a:spcBef>
              <a:buFont typeface="Arial" panose="020B0604020202020204" pitchFamily="34" charset="0"/>
              <a:buChar char="•"/>
            </a:pPr>
            <a:r>
              <a:rPr lang="en-US" sz="1400" dirty="0">
                <a:solidFill>
                  <a:schemeClr val="bg1">
                    <a:lumMod val="10000"/>
                  </a:schemeClr>
                </a:solidFill>
              </a:rPr>
              <a:t>What should be included in the CPA workplan in regards to training and education?</a:t>
            </a:r>
          </a:p>
          <a:p>
            <a:pPr marL="628615" lvl="1" indent="-171450">
              <a:lnSpc>
                <a:spcPct val="130000"/>
              </a:lnSpc>
              <a:spcBef>
                <a:spcPts val="600"/>
              </a:spcBef>
              <a:buFont typeface="Arial" panose="020B0604020202020204" pitchFamily="34" charset="0"/>
              <a:buChar char="•"/>
            </a:pPr>
            <a:r>
              <a:rPr lang="en-US" sz="1400" dirty="0">
                <a:solidFill>
                  <a:schemeClr val="bg1">
                    <a:lumMod val="10000"/>
                  </a:schemeClr>
                </a:solidFill>
              </a:rPr>
              <a:t>Classes coordinated?</a:t>
            </a:r>
          </a:p>
          <a:p>
            <a:pPr marL="628615" lvl="1" indent="-171450">
              <a:lnSpc>
                <a:spcPct val="130000"/>
              </a:lnSpc>
              <a:spcBef>
                <a:spcPts val="600"/>
              </a:spcBef>
              <a:buFont typeface="Arial" panose="020B0604020202020204" pitchFamily="34" charset="0"/>
              <a:buChar char="•"/>
            </a:pPr>
            <a:r>
              <a:rPr lang="en-US" sz="1400" dirty="0">
                <a:solidFill>
                  <a:schemeClr val="bg1">
                    <a:lumMod val="10000"/>
                  </a:schemeClr>
                </a:solidFill>
              </a:rPr>
              <a:t>Classes taught?</a:t>
            </a:r>
          </a:p>
          <a:p>
            <a:pPr marL="628615" lvl="1" indent="-171450">
              <a:lnSpc>
                <a:spcPct val="130000"/>
              </a:lnSpc>
              <a:spcBef>
                <a:spcPts val="600"/>
              </a:spcBef>
              <a:buFont typeface="Arial" panose="020B0604020202020204" pitchFamily="34" charset="0"/>
              <a:buChar char="•"/>
            </a:pPr>
            <a:r>
              <a:rPr lang="en-US" sz="1400" dirty="0">
                <a:solidFill>
                  <a:schemeClr val="bg1">
                    <a:lumMod val="10000"/>
                  </a:schemeClr>
                </a:solidFill>
              </a:rPr>
              <a:t>Regional GIS Day?</a:t>
            </a:r>
          </a:p>
          <a:p>
            <a:pPr marL="628615" lvl="1" indent="-171450">
              <a:lnSpc>
                <a:spcPct val="130000"/>
              </a:lnSpc>
              <a:spcBef>
                <a:spcPts val="600"/>
              </a:spcBef>
              <a:buFont typeface="Arial" panose="020B0604020202020204" pitchFamily="34" charset="0"/>
              <a:buChar char="•"/>
            </a:pPr>
            <a:r>
              <a:rPr lang="en-US" sz="1400" dirty="0">
                <a:solidFill>
                  <a:schemeClr val="bg1">
                    <a:lumMod val="10000"/>
                  </a:schemeClr>
                </a:solidFill>
              </a:rPr>
              <a:t>Regional Seminars and/or Webinars?</a:t>
            </a:r>
          </a:p>
          <a:p>
            <a:pPr marL="171450" indent="-171450">
              <a:lnSpc>
                <a:spcPct val="130000"/>
              </a:lnSpc>
              <a:spcBef>
                <a:spcPts val="600"/>
              </a:spcBef>
              <a:buFont typeface="Arial" panose="020B0604020202020204" pitchFamily="34" charset="0"/>
              <a:buChar char="•"/>
            </a:pPr>
            <a:r>
              <a:rPr lang="en-US" sz="1400" dirty="0">
                <a:solidFill>
                  <a:schemeClr val="bg1">
                    <a:lumMod val="10000"/>
                  </a:schemeClr>
                </a:solidFill>
              </a:rPr>
              <a:t>Should the LCOG Lead be socializing the CPA to attract other agencies?</a:t>
            </a:r>
          </a:p>
          <a:p>
            <a:pPr marL="171450" indent="-171450">
              <a:lnSpc>
                <a:spcPct val="130000"/>
              </a:lnSpc>
              <a:spcBef>
                <a:spcPts val="600"/>
              </a:spcBef>
              <a:buFont typeface="Arial" panose="020B0604020202020204" pitchFamily="34" charset="0"/>
              <a:buChar char="•"/>
            </a:pPr>
            <a:r>
              <a:rPr lang="en-US" sz="1400" dirty="0">
                <a:solidFill>
                  <a:schemeClr val="bg1">
                    <a:lumMod val="10000"/>
                  </a:schemeClr>
                </a:solidFill>
              </a:rPr>
              <a:t>What should the role of the LCOG Lead or the GIS Coordinators be in educating the organizations?</a:t>
            </a:r>
          </a:p>
          <a:p>
            <a:pPr marL="628615" lvl="1" indent="-171450">
              <a:lnSpc>
                <a:spcPct val="130000"/>
              </a:lnSpc>
              <a:spcBef>
                <a:spcPts val="600"/>
              </a:spcBef>
              <a:buFont typeface="Arial" panose="020B0604020202020204" pitchFamily="34" charset="0"/>
              <a:buChar char="•"/>
            </a:pPr>
            <a:r>
              <a:rPr lang="en-US" sz="1400" dirty="0">
                <a:solidFill>
                  <a:schemeClr val="bg1">
                    <a:lumMod val="10000"/>
                  </a:schemeClr>
                </a:solidFill>
              </a:rPr>
              <a:t>VOC</a:t>
            </a:r>
          </a:p>
          <a:p>
            <a:pPr marL="628615" lvl="1" indent="-171450">
              <a:lnSpc>
                <a:spcPct val="130000"/>
              </a:lnSpc>
              <a:spcBef>
                <a:spcPts val="600"/>
              </a:spcBef>
              <a:buFont typeface="Arial" panose="020B0604020202020204" pitchFamily="34" charset="0"/>
              <a:buChar char="•"/>
            </a:pPr>
            <a:r>
              <a:rPr lang="en-US" sz="1400" dirty="0">
                <a:solidFill>
                  <a:schemeClr val="bg1">
                    <a:lumMod val="10000"/>
                  </a:schemeClr>
                </a:solidFill>
              </a:rPr>
              <a:t>Annual KPI report</a:t>
            </a:r>
          </a:p>
          <a:p>
            <a:pPr marL="628615" lvl="1" indent="-171450">
              <a:lnSpc>
                <a:spcPct val="130000"/>
              </a:lnSpc>
              <a:spcBef>
                <a:spcPts val="600"/>
              </a:spcBef>
              <a:buFont typeface="Arial" panose="020B0604020202020204" pitchFamily="34" charset="0"/>
              <a:buChar char="•"/>
            </a:pPr>
            <a:r>
              <a:rPr lang="en-US" sz="1400" dirty="0">
                <a:solidFill>
                  <a:schemeClr val="bg1">
                    <a:lumMod val="10000"/>
                  </a:schemeClr>
                </a:solidFill>
              </a:rPr>
              <a:t>Annual Alignment report</a:t>
            </a:r>
          </a:p>
          <a:p>
            <a:pPr marL="171450" indent="-171450">
              <a:lnSpc>
                <a:spcPct val="130000"/>
              </a:lnSpc>
              <a:spcBef>
                <a:spcPts val="600"/>
              </a:spcBef>
              <a:buFont typeface="Arial" panose="020B0604020202020204" pitchFamily="34" charset="0"/>
              <a:buChar char="•"/>
            </a:pPr>
            <a:r>
              <a:rPr lang="en-US" sz="1400" dirty="0">
                <a:solidFill>
                  <a:schemeClr val="bg1">
                    <a:lumMod val="10000"/>
                  </a:schemeClr>
                </a:solidFill>
              </a:rPr>
              <a:t>Other ideas?</a:t>
            </a:r>
          </a:p>
          <a:p>
            <a:pPr marL="171450" indent="-171450">
              <a:lnSpc>
                <a:spcPct val="130000"/>
              </a:lnSpc>
              <a:spcBef>
                <a:spcPts val="600"/>
              </a:spcBef>
              <a:buFont typeface="Arial" panose="020B0604020202020204" pitchFamily="34" charset="0"/>
              <a:buChar char="•"/>
            </a:pPr>
            <a:endParaRPr lang="en-US" sz="1200" dirty="0">
              <a:solidFill>
                <a:srgbClr val="FF0000"/>
              </a:solidFill>
            </a:endParaRPr>
          </a:p>
          <a:p>
            <a:pPr marL="171450" indent="-171450">
              <a:lnSpc>
                <a:spcPct val="130000"/>
              </a:lnSpc>
              <a:spcBef>
                <a:spcPts val="600"/>
              </a:spcBef>
              <a:buFont typeface="Arial" panose="020B0604020202020204" pitchFamily="34" charset="0"/>
              <a:buChar char="•"/>
            </a:pPr>
            <a:endParaRPr lang="en-US" sz="1200" dirty="0">
              <a:solidFill>
                <a:srgbClr val="15477B"/>
              </a:solidFill>
            </a:endParaRPr>
          </a:p>
          <a:p>
            <a:pPr>
              <a:lnSpc>
                <a:spcPct val="130000"/>
              </a:lnSpc>
            </a:pPr>
            <a:endParaRPr lang="en-US" sz="1400" dirty="0">
              <a:solidFill>
                <a:srgbClr val="15477B"/>
              </a:solidFill>
            </a:endParaRPr>
          </a:p>
          <a:p>
            <a:pPr>
              <a:lnSpc>
                <a:spcPct val="130000"/>
              </a:lnSpc>
              <a:spcBef>
                <a:spcPts val="600"/>
              </a:spcBef>
            </a:pPr>
            <a:endParaRPr lang="en-US" sz="1200" dirty="0">
              <a:solidFill>
                <a:srgbClr val="15477B"/>
              </a:solidFill>
            </a:endParaRPr>
          </a:p>
          <a:p>
            <a:pPr marL="285750" indent="-285750">
              <a:lnSpc>
                <a:spcPct val="130000"/>
              </a:lnSpc>
              <a:spcBef>
                <a:spcPts val="1200"/>
              </a:spcBef>
              <a:buFont typeface="Arial" panose="020B0604020202020204" pitchFamily="34" charset="0"/>
              <a:buChar char="•"/>
            </a:pPr>
            <a:endParaRPr lang="en-US" sz="1200" dirty="0">
              <a:solidFill>
                <a:srgbClr val="15477B"/>
              </a:solidFill>
            </a:endParaRPr>
          </a:p>
          <a:p>
            <a:pPr marL="285750" indent="-285750">
              <a:lnSpc>
                <a:spcPct val="130000"/>
              </a:lnSpc>
              <a:buFont typeface="Arial" panose="020B0604020202020204" pitchFamily="34" charset="0"/>
              <a:buChar char="•"/>
            </a:pPr>
            <a:endParaRPr lang="en-US" sz="1400" dirty="0">
              <a:solidFill>
                <a:srgbClr val="15477B"/>
              </a:solidFill>
            </a:endParaRPr>
          </a:p>
          <a:p>
            <a:pPr>
              <a:lnSpc>
                <a:spcPct val="130000"/>
              </a:lnSpc>
            </a:pPr>
            <a:endParaRPr lang="en-US" sz="1400" dirty="0">
              <a:solidFill>
                <a:srgbClr val="15477B"/>
              </a:solidFill>
            </a:endParaRPr>
          </a:p>
        </p:txBody>
      </p:sp>
      <p:pic>
        <p:nvPicPr>
          <p:cNvPr id="12" name="Picture Placeholder 11">
            <a:extLst>
              <a:ext uri="{FF2B5EF4-FFF2-40B4-BE49-F238E27FC236}">
                <a16:creationId xmlns:a16="http://schemas.microsoft.com/office/drawing/2014/main" id="{F4ECDF98-22F6-4004-AB98-EB374FD57F04}"/>
              </a:ext>
            </a:extLst>
          </p:cNvPr>
          <p:cNvPicPr>
            <a:picLocks noGrp="1" noChangeAspect="1"/>
          </p:cNvPicPr>
          <p:nvPr>
            <p:ph type="pic" sz="quarter" idx="14"/>
          </p:nvPr>
        </p:nvPicPr>
        <p:blipFill>
          <a:blip r:embed="rId2"/>
          <a:srcRect t="10666" b="10666"/>
          <a:stretch>
            <a:fillRect/>
          </a:stretch>
        </p:blipFill>
        <p:spPr>
          <a:xfrm>
            <a:off x="6667500" y="644525"/>
            <a:ext cx="3390900" cy="3460750"/>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335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14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0" y="1"/>
            <a:ext cx="10058400" cy="4581831"/>
          </a:xfrm>
          <a:custGeom>
            <a:avLst/>
            <a:gdLst>
              <a:gd name="connsiteX0" fmla="*/ 0 w 10602685"/>
              <a:gd name="connsiteY0" fmla="*/ 0 h 5268685"/>
              <a:gd name="connsiteX1" fmla="*/ 10602685 w 10602685"/>
              <a:gd name="connsiteY1" fmla="*/ 0 h 5268685"/>
              <a:gd name="connsiteX2" fmla="*/ 10602685 w 10602685"/>
              <a:gd name="connsiteY2" fmla="*/ 5268685 h 5268685"/>
              <a:gd name="connsiteX3" fmla="*/ 5739650 w 10602685"/>
              <a:gd name="connsiteY3" fmla="*/ 5268685 h 5268685"/>
              <a:gd name="connsiteX4" fmla="*/ 5301343 w 10602685"/>
              <a:gd name="connsiteY4" fmla="*/ 4976690 h 5268685"/>
              <a:gd name="connsiteX5" fmla="*/ 4863035 w 10602685"/>
              <a:gd name="connsiteY5" fmla="*/ 5268685 h 5268685"/>
              <a:gd name="connsiteX6" fmla="*/ 0 w 10602685"/>
              <a:gd name="connsiteY6" fmla="*/ 5268685 h 5268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2685" h="5268685">
                <a:moveTo>
                  <a:pt x="0" y="0"/>
                </a:moveTo>
                <a:lnTo>
                  <a:pt x="10602685" y="0"/>
                </a:lnTo>
                <a:lnTo>
                  <a:pt x="10602685" y="5268685"/>
                </a:lnTo>
                <a:lnTo>
                  <a:pt x="5739650" y="5268685"/>
                </a:lnTo>
                <a:lnTo>
                  <a:pt x="5301343" y="4976690"/>
                </a:lnTo>
                <a:lnTo>
                  <a:pt x="4863035" y="5268685"/>
                </a:lnTo>
                <a:lnTo>
                  <a:pt x="0" y="5268685"/>
                </a:lnTo>
                <a:close/>
              </a:path>
            </a:pathLst>
          </a:cu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85" dirty="0"/>
          </a:p>
        </p:txBody>
      </p:sp>
      <p:cxnSp>
        <p:nvCxnSpPr>
          <p:cNvPr id="8" name="Straight Connector 7"/>
          <p:cNvCxnSpPr/>
          <p:nvPr/>
        </p:nvCxnSpPr>
        <p:spPr>
          <a:xfrm>
            <a:off x="3413689" y="3641487"/>
            <a:ext cx="3231023"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918066" y="4816627"/>
            <a:ext cx="8399339" cy="523220"/>
          </a:xfrm>
          <a:prstGeom prst="rect">
            <a:avLst/>
          </a:prstGeom>
        </p:spPr>
        <p:txBody>
          <a:bodyPr wrap="square">
            <a:spAutoFit/>
          </a:bodyPr>
          <a:lstStyle/>
          <a:p>
            <a:pPr algn="ctr"/>
            <a:r>
              <a:rPr lang="en-US" sz="1400" b="1" dirty="0">
                <a:solidFill>
                  <a:srgbClr val="15477B"/>
                </a:solidFill>
                <a:latin typeface="Montserrat" panose="00000500000000000000" pitchFamily="50" charset="0"/>
                <a:ea typeface="Roboto Medium" charset="0"/>
                <a:cs typeface="Roboto Medium" charset="0"/>
              </a:rPr>
              <a:t>PLANNING, DESIGNING, AND IMPLEMENTING AWARD WINNING SOLUTIONS THAT CHANGE THE WAY LOCAL GOVERNMENT ORGANIZATIONS CONDUCT BUSINESS</a:t>
            </a:r>
            <a:endParaRPr lang="en-US" sz="1400" b="1" dirty="0">
              <a:solidFill>
                <a:srgbClr val="15477B"/>
              </a:solidFill>
              <a:latin typeface="Montserrat" panose="00000500000000000000" pitchFamily="50" charset="0"/>
              <a:ea typeface="Roboto Thin" charset="0"/>
              <a:cs typeface="Roboto Thin" charset="0"/>
            </a:endParaRPr>
          </a:p>
        </p:txBody>
      </p:sp>
      <p:sp>
        <p:nvSpPr>
          <p:cNvPr id="20" name="TextBox 19"/>
          <p:cNvSpPr txBox="1"/>
          <p:nvPr/>
        </p:nvSpPr>
        <p:spPr>
          <a:xfrm>
            <a:off x="1089127" y="2278305"/>
            <a:ext cx="7790264" cy="1015663"/>
          </a:xfrm>
          <a:prstGeom prst="rect">
            <a:avLst/>
          </a:prstGeom>
          <a:noFill/>
        </p:spPr>
        <p:txBody>
          <a:bodyPr wrap="square" rtlCol="0">
            <a:spAutoFit/>
          </a:bodyPr>
          <a:lstStyle/>
          <a:p>
            <a:pPr algn="ctr"/>
            <a:r>
              <a:rPr lang="en-US" sz="6000" dirty="0">
                <a:solidFill>
                  <a:schemeClr val="bg1"/>
                </a:solidFill>
                <a:ea typeface="Nexa Bold" charset="0"/>
                <a:cs typeface="Nexa Bold" charset="0"/>
              </a:rPr>
              <a:t>THANK YOU</a:t>
            </a:r>
          </a:p>
        </p:txBody>
      </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7883" y="5572272"/>
            <a:ext cx="2317540" cy="1701710"/>
          </a:xfrm>
          <a:prstGeom prst="rect">
            <a:avLst/>
          </a:prstGeom>
        </p:spPr>
      </p:pic>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4244" t="84848" r="76998" b="7972"/>
          <a:stretch/>
        </p:blipFill>
        <p:spPr>
          <a:xfrm>
            <a:off x="5909847" y="9116189"/>
            <a:ext cx="2515696" cy="753591"/>
          </a:xfrm>
          <a:prstGeom prst="rect">
            <a:avLst/>
          </a:prstGeom>
        </p:spPr>
      </p:pic>
      <p:pic>
        <p:nvPicPr>
          <p:cNvPr id="27" name="Picture 26"/>
          <p:cNvPicPr/>
          <p:nvPr/>
        </p:nvPicPr>
        <p:blipFill>
          <a:blip r:embed="rId4">
            <a:extLst>
              <a:ext uri="{28A0092B-C50C-407E-A947-70E740481C1C}">
                <a14:useLocalDpi xmlns:a14="http://schemas.microsoft.com/office/drawing/2010/main" val="0"/>
              </a:ext>
            </a:extLst>
          </a:blip>
          <a:srcRect/>
          <a:stretch>
            <a:fillRect/>
          </a:stretch>
        </p:blipFill>
        <p:spPr bwMode="auto">
          <a:xfrm>
            <a:off x="9275544" y="8385134"/>
            <a:ext cx="1152525" cy="682625"/>
          </a:xfrm>
          <a:prstGeom prst="rect">
            <a:avLst/>
          </a:prstGeom>
          <a:noFill/>
        </p:spPr>
      </p:pic>
      <p:pic>
        <p:nvPicPr>
          <p:cNvPr id="28" name="Picture 27"/>
          <p:cNvPicPr/>
          <p:nvPr/>
        </p:nvPicPr>
        <p:blipFill>
          <a:blip r:embed="rId5">
            <a:extLst>
              <a:ext uri="{28A0092B-C50C-407E-A947-70E740481C1C}">
                <a14:useLocalDpi xmlns:a14="http://schemas.microsoft.com/office/drawing/2010/main" val="0"/>
              </a:ext>
            </a:extLst>
          </a:blip>
          <a:srcRect/>
          <a:stretch>
            <a:fillRect/>
          </a:stretch>
        </p:blipFill>
        <p:spPr bwMode="auto">
          <a:xfrm>
            <a:off x="6211172" y="8524003"/>
            <a:ext cx="2018030" cy="524510"/>
          </a:xfrm>
          <a:prstGeom prst="rect">
            <a:avLst/>
          </a:prstGeom>
          <a:noFill/>
        </p:spPr>
      </p:pic>
      <p:grpSp>
        <p:nvGrpSpPr>
          <p:cNvPr id="29" name="Group 28"/>
          <p:cNvGrpSpPr/>
          <p:nvPr/>
        </p:nvGrpSpPr>
        <p:grpSpPr>
          <a:xfrm>
            <a:off x="11462017" y="8395733"/>
            <a:ext cx="1213485" cy="717526"/>
            <a:chOff x="0" y="0"/>
            <a:chExt cx="1213486" cy="781050"/>
          </a:xfrm>
        </p:grpSpPr>
        <p:pic>
          <p:nvPicPr>
            <p:cNvPr id="30" name="Picture 2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575" y="0"/>
              <a:ext cx="1146175" cy="523875"/>
            </a:xfrm>
            <a:prstGeom prst="rect">
              <a:avLst/>
            </a:prstGeom>
            <a:noFill/>
          </p:spPr>
        </p:pic>
        <p:sp>
          <p:nvSpPr>
            <p:cNvPr id="31" name="Text Box 25"/>
            <p:cNvSpPr txBox="1"/>
            <p:nvPr/>
          </p:nvSpPr>
          <p:spPr>
            <a:xfrm>
              <a:off x="0" y="438150"/>
              <a:ext cx="1213486" cy="3429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900" dirty="0">
                  <a:solidFill>
                    <a:srgbClr val="808080"/>
                  </a:solidFill>
                  <a:effectLst/>
                  <a:latin typeface="Calibri Light" panose="020F0302020204030204" pitchFamily="34" charset="0"/>
                  <a:ea typeface="Calibri" panose="020F0502020204030204" pitchFamily="34" charset="0"/>
                  <a:cs typeface="Calibri Light" panose="020F0302020204030204" pitchFamily="34" charset="0"/>
                </a:rPr>
                <a:t>2016 Award Winner</a:t>
              </a:r>
              <a:endParaRPr lang="en-US" sz="1100" dirty="0">
                <a:effectLst/>
                <a:ea typeface="Calibri" panose="020F0502020204030204" pitchFamily="34" charset="0"/>
                <a:cs typeface="Times New Roman" panose="02020603050405020304" pitchFamily="18" charset="0"/>
              </a:endParaRPr>
            </a:p>
          </p:txBody>
        </p:sp>
      </p:grpSp>
      <p:pic>
        <p:nvPicPr>
          <p:cNvPr id="32" name="Picture 31"/>
          <p:cNvPicPr>
            <a:picLocks noChangeAspect="1"/>
          </p:cNvPicPr>
          <p:nvPr/>
        </p:nvPicPr>
        <p:blipFill rotWithShape="1">
          <a:blip r:embed="rId3" cstate="print">
            <a:extLst>
              <a:ext uri="{28A0092B-C50C-407E-A947-70E740481C1C}">
                <a14:useLocalDpi xmlns:a14="http://schemas.microsoft.com/office/drawing/2010/main" val="0"/>
              </a:ext>
            </a:extLst>
          </a:blip>
          <a:srcRect l="53601" t="84848" r="31844" b="7972"/>
          <a:stretch/>
        </p:blipFill>
        <p:spPr>
          <a:xfrm>
            <a:off x="11143185" y="9113259"/>
            <a:ext cx="1952477" cy="753591"/>
          </a:xfrm>
          <a:prstGeom prst="rect">
            <a:avLst/>
          </a:prstGeom>
        </p:spPr>
      </p:pic>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l="30243" t="84848" r="54306" b="7972"/>
          <a:stretch/>
        </p:blipFill>
        <p:spPr>
          <a:xfrm>
            <a:off x="8773147" y="9113259"/>
            <a:ext cx="2072273" cy="753591"/>
          </a:xfrm>
          <a:prstGeom prst="rect">
            <a:avLst/>
          </a:prstGeom>
        </p:spPr>
      </p:pic>
      <p:cxnSp>
        <p:nvCxnSpPr>
          <p:cNvPr id="34" name="Straight Connector 33"/>
          <p:cNvCxnSpPr/>
          <p:nvPr/>
        </p:nvCxnSpPr>
        <p:spPr>
          <a:xfrm>
            <a:off x="8884018" y="7020399"/>
            <a:ext cx="548640" cy="0"/>
          </a:xfrm>
          <a:prstGeom prst="line">
            <a:avLst/>
          </a:prstGeom>
          <a:ln>
            <a:solidFill>
              <a:srgbClr val="FF9F1B"/>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8515972" y="7088053"/>
            <a:ext cx="1039067" cy="276999"/>
          </a:xfrm>
          <a:prstGeom prst="rect">
            <a:avLst/>
          </a:prstGeom>
          <a:noFill/>
        </p:spPr>
        <p:txBody>
          <a:bodyPr wrap="none" rtlCol="0">
            <a:spAutoFit/>
          </a:bodyPr>
          <a:lstStyle/>
          <a:p>
            <a:r>
              <a:rPr lang="en-US" sz="1200" dirty="0">
                <a:solidFill>
                  <a:srgbClr val="15477B"/>
                </a:solidFill>
                <a:latin typeface="Montserrat" panose="00000500000000000000" pitchFamily="50" charset="0"/>
                <a:ea typeface="Roboto Light" charset="0"/>
                <a:cs typeface="Roboto Light" charset="0"/>
              </a:rPr>
              <a:t>Geotg.com</a:t>
            </a:r>
          </a:p>
        </p:txBody>
      </p:sp>
    </p:spTree>
    <p:extLst>
      <p:ext uri="{BB962C8B-B14F-4D97-AF65-F5344CB8AC3E}">
        <p14:creationId xmlns:p14="http://schemas.microsoft.com/office/powerpoint/2010/main" val="21973890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42776" y="1533525"/>
            <a:ext cx="7872209" cy="5676900"/>
            <a:chOff x="1019175" y="2457450"/>
            <a:chExt cx="5076825" cy="1752600"/>
          </a:xfrm>
        </p:grpSpPr>
        <p:sp>
          <p:nvSpPr>
            <p:cNvPr id="9" name="Rectangle 8"/>
            <p:cNvSpPr/>
            <p:nvPr/>
          </p:nvSpPr>
          <p:spPr>
            <a:xfrm>
              <a:off x="1019175" y="2457450"/>
              <a:ext cx="5076825" cy="1752600"/>
            </a:xfrm>
            <a:prstGeom prst="rect">
              <a:avLst/>
            </a:prstGeom>
            <a:solidFill>
              <a:schemeClr val="bg2"/>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0" name="Rectangle 9"/>
            <p:cNvSpPr/>
            <p:nvPr/>
          </p:nvSpPr>
          <p:spPr>
            <a:xfrm>
              <a:off x="1019176" y="2457450"/>
              <a:ext cx="66674" cy="17526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
        <p:nvSpPr>
          <p:cNvPr id="2" name="Title 1"/>
          <p:cNvSpPr>
            <a:spLocks noGrp="1"/>
          </p:cNvSpPr>
          <p:nvPr>
            <p:ph type="title"/>
          </p:nvPr>
        </p:nvSpPr>
        <p:spPr>
          <a:xfrm>
            <a:off x="642776" y="359860"/>
            <a:ext cx="7957932" cy="1416491"/>
          </a:xfrm>
        </p:spPr>
        <p:txBody>
          <a:bodyPr/>
          <a:lstStyle/>
          <a:p>
            <a:br>
              <a:rPr lang="en-US" dirty="0">
                <a:solidFill>
                  <a:schemeClr val="accent1"/>
                </a:solidFill>
              </a:rPr>
            </a:br>
            <a:r>
              <a:rPr lang="en-US" dirty="0"/>
              <a:t>Overview</a:t>
            </a:r>
          </a:p>
        </p:txBody>
      </p:sp>
      <p:sp>
        <p:nvSpPr>
          <p:cNvPr id="5" name="TextBox 4"/>
          <p:cNvSpPr txBox="1"/>
          <p:nvPr/>
        </p:nvSpPr>
        <p:spPr>
          <a:xfrm>
            <a:off x="923926" y="1776350"/>
            <a:ext cx="4584197" cy="5055450"/>
          </a:xfrm>
          <a:prstGeom prst="rect">
            <a:avLst/>
          </a:prstGeom>
          <a:noFill/>
        </p:spPr>
        <p:txBody>
          <a:bodyPr wrap="square" lIns="0" tIns="29700" rIns="178200" bIns="29700" rtlCol="0">
            <a:spAutoFit/>
          </a:bodyPr>
          <a:lstStyle/>
          <a:p>
            <a:pPr>
              <a:lnSpc>
                <a:spcPct val="200000"/>
              </a:lnSpc>
              <a:spcBef>
                <a:spcPts val="600"/>
              </a:spcBef>
            </a:pPr>
            <a:r>
              <a:rPr lang="en-US" sz="2000" b="1" dirty="0">
                <a:solidFill>
                  <a:schemeClr val="tx1">
                    <a:alpha val="70000"/>
                  </a:schemeClr>
                </a:solidFill>
              </a:rPr>
              <a:t>Phase III</a:t>
            </a:r>
          </a:p>
          <a:p>
            <a:pPr marL="342900" indent="-342900">
              <a:lnSpc>
                <a:spcPct val="200000"/>
              </a:lnSpc>
              <a:buFont typeface="+mj-lt"/>
              <a:buAutoNum type="arabicPeriod"/>
            </a:pPr>
            <a:r>
              <a:rPr lang="en-US" sz="1600" dirty="0">
                <a:solidFill>
                  <a:schemeClr val="tx1">
                    <a:alpha val="70000"/>
                  </a:schemeClr>
                </a:solidFill>
              </a:rPr>
              <a:t>Governance</a:t>
            </a:r>
          </a:p>
          <a:p>
            <a:pPr marL="800065" lvl="1" indent="-342900">
              <a:lnSpc>
                <a:spcPct val="200000"/>
              </a:lnSpc>
              <a:buFont typeface="+mj-lt"/>
              <a:buAutoNum type="alphaLcPeriod"/>
            </a:pPr>
            <a:r>
              <a:rPr lang="en-US" sz="1600" dirty="0">
                <a:solidFill>
                  <a:schemeClr val="tx1">
                    <a:alpha val="70000"/>
                  </a:schemeClr>
                </a:solidFill>
              </a:rPr>
              <a:t>Review/summary of Phase 1 and 2 governance findings and recommendations</a:t>
            </a:r>
          </a:p>
          <a:p>
            <a:pPr marL="800065" lvl="1" indent="-342900">
              <a:lnSpc>
                <a:spcPct val="200000"/>
              </a:lnSpc>
              <a:buFont typeface="+mj-lt"/>
              <a:buAutoNum type="alphaLcPeriod"/>
            </a:pPr>
            <a:r>
              <a:rPr lang="en-US" sz="1600" dirty="0">
                <a:solidFill>
                  <a:schemeClr val="tx1">
                    <a:alpha val="70000"/>
                  </a:schemeClr>
                </a:solidFill>
              </a:rPr>
              <a:t> Feedback from GIS Coordinators (you)</a:t>
            </a:r>
          </a:p>
          <a:p>
            <a:pPr marL="800065" lvl="1" indent="-342900">
              <a:lnSpc>
                <a:spcPct val="200000"/>
              </a:lnSpc>
              <a:buFont typeface="+mj-lt"/>
              <a:buAutoNum type="alphaLcPeriod"/>
            </a:pPr>
            <a:r>
              <a:rPr lang="en-US" sz="1600" dirty="0">
                <a:solidFill>
                  <a:schemeClr val="tx1">
                    <a:alpha val="70000"/>
                  </a:schemeClr>
                </a:solidFill>
              </a:rPr>
              <a:t>Final Governance Recommendations document</a:t>
            </a:r>
          </a:p>
          <a:p>
            <a:pPr marL="228600" indent="-228600">
              <a:lnSpc>
                <a:spcPct val="130000"/>
              </a:lnSpc>
              <a:spcBef>
                <a:spcPts val="600"/>
              </a:spcBef>
              <a:buFont typeface="+mj-lt"/>
              <a:buAutoNum type="arabicPeriod"/>
            </a:pPr>
            <a:endParaRPr lang="en-US" sz="2000" b="1" dirty="0">
              <a:solidFill>
                <a:schemeClr val="tx1">
                  <a:alpha val="70000"/>
                </a:schemeClr>
              </a:solidFill>
            </a:endParaRPr>
          </a:p>
        </p:txBody>
      </p:sp>
      <p:pic>
        <p:nvPicPr>
          <p:cNvPr id="8" name="Picture 7">
            <a:extLst>
              <a:ext uri="{FF2B5EF4-FFF2-40B4-BE49-F238E27FC236}">
                <a16:creationId xmlns:a16="http://schemas.microsoft.com/office/drawing/2014/main" id="{E9D98B56-DC09-4364-9FC6-AFBD89AC1800}"/>
              </a:ext>
            </a:extLst>
          </p:cNvPr>
          <p:cNvPicPr>
            <a:picLocks noChangeAspect="1"/>
          </p:cNvPicPr>
          <p:nvPr/>
        </p:nvPicPr>
        <p:blipFill>
          <a:blip r:embed="rId2"/>
          <a:stretch>
            <a:fillRect/>
          </a:stretch>
        </p:blipFill>
        <p:spPr>
          <a:xfrm>
            <a:off x="5508123" y="2121438"/>
            <a:ext cx="1645599" cy="1984823"/>
          </a:xfrm>
          <a:prstGeom prst="rect">
            <a:avLst/>
          </a:prstGeom>
          <a:ln>
            <a:solidFill>
              <a:schemeClr val="bg1">
                <a:lumMod val="90000"/>
              </a:schemeClr>
            </a:solidFill>
          </a:ln>
        </p:spPr>
      </p:pic>
      <p:pic>
        <p:nvPicPr>
          <p:cNvPr id="6" name="Picture 5">
            <a:extLst>
              <a:ext uri="{FF2B5EF4-FFF2-40B4-BE49-F238E27FC236}">
                <a16:creationId xmlns:a16="http://schemas.microsoft.com/office/drawing/2014/main" id="{729D2294-60E4-4B50-931F-689D7E9C1F96}"/>
              </a:ext>
            </a:extLst>
          </p:cNvPr>
          <p:cNvPicPr>
            <a:picLocks noChangeAspect="1"/>
          </p:cNvPicPr>
          <p:nvPr/>
        </p:nvPicPr>
        <p:blipFill>
          <a:blip r:embed="rId3"/>
          <a:stretch>
            <a:fillRect/>
          </a:stretch>
        </p:blipFill>
        <p:spPr>
          <a:xfrm>
            <a:off x="6017940" y="2607804"/>
            <a:ext cx="1682275" cy="2029060"/>
          </a:xfrm>
          <a:prstGeom prst="rect">
            <a:avLst/>
          </a:prstGeom>
          <a:ln>
            <a:solidFill>
              <a:schemeClr val="bg1">
                <a:lumMod val="90000"/>
              </a:schemeClr>
            </a:solidFill>
          </a:ln>
        </p:spPr>
      </p:pic>
      <p:pic>
        <p:nvPicPr>
          <p:cNvPr id="12" name="Picture 11">
            <a:extLst>
              <a:ext uri="{FF2B5EF4-FFF2-40B4-BE49-F238E27FC236}">
                <a16:creationId xmlns:a16="http://schemas.microsoft.com/office/drawing/2014/main" id="{E1D2936F-A8F2-4653-9FF8-0F9548E36A9D}"/>
              </a:ext>
            </a:extLst>
          </p:cNvPr>
          <p:cNvPicPr>
            <a:picLocks noChangeAspect="1"/>
          </p:cNvPicPr>
          <p:nvPr/>
        </p:nvPicPr>
        <p:blipFill>
          <a:blip r:embed="rId4"/>
          <a:stretch>
            <a:fillRect/>
          </a:stretch>
        </p:blipFill>
        <p:spPr>
          <a:xfrm>
            <a:off x="6569329" y="2970303"/>
            <a:ext cx="1839082" cy="2218191"/>
          </a:xfrm>
          <a:prstGeom prst="rect">
            <a:avLst/>
          </a:prstGeom>
          <a:ln>
            <a:solidFill>
              <a:schemeClr val="bg1">
                <a:lumMod val="90000"/>
              </a:schemeClr>
            </a:solidFill>
          </a:ln>
        </p:spPr>
      </p:pic>
    </p:spTree>
    <p:extLst>
      <p:ext uri="{BB962C8B-B14F-4D97-AF65-F5344CB8AC3E}">
        <p14:creationId xmlns:p14="http://schemas.microsoft.com/office/powerpoint/2010/main" val="41452729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2" presetClass="entr" presetSubtype="8" repeatCount="0" fill="hold" nodeType="withEffect">
                                  <p:stCondLst>
                                    <p:cond delay="150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par>
                                <p:cTn id="12" presetID="6" presetClass="emph" presetSubtype="0" accel="50000" decel="50000" autoRev="1" fill="hold" nodeType="withEffect">
                                  <p:stCondLst>
                                    <p:cond delay="1500"/>
                                  </p:stCondLst>
                                  <p:childTnLst>
                                    <p:animScale>
                                      <p:cBhvr>
                                        <p:cTn id="13" dur="500" fill="hold"/>
                                        <p:tgtEl>
                                          <p:spTgt spid="11"/>
                                        </p:tgtEl>
                                      </p:cBhvr>
                                      <p:by x="105000" y="105000"/>
                                    </p:animScale>
                                  </p:childTnLst>
                                </p:cTn>
                              </p:par>
                              <p:par>
                                <p:cTn id="14" presetID="42" presetClass="entr" presetSubtype="0" fill="hold" nodeType="withEffect">
                                  <p:stCondLst>
                                    <p:cond delay="1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100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42776" y="1533525"/>
            <a:ext cx="7872209" cy="5676900"/>
            <a:chOff x="1019175" y="2457450"/>
            <a:chExt cx="5076825" cy="1752600"/>
          </a:xfrm>
        </p:grpSpPr>
        <p:sp>
          <p:nvSpPr>
            <p:cNvPr id="9" name="Rectangle 8"/>
            <p:cNvSpPr/>
            <p:nvPr/>
          </p:nvSpPr>
          <p:spPr>
            <a:xfrm>
              <a:off x="1019175" y="2457450"/>
              <a:ext cx="5076825" cy="1752600"/>
            </a:xfrm>
            <a:prstGeom prst="rect">
              <a:avLst/>
            </a:prstGeom>
            <a:solidFill>
              <a:schemeClr val="bg2"/>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0" name="Rectangle 9"/>
            <p:cNvSpPr/>
            <p:nvPr/>
          </p:nvSpPr>
          <p:spPr>
            <a:xfrm>
              <a:off x="1019176" y="2457450"/>
              <a:ext cx="66674" cy="17526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
        <p:nvSpPr>
          <p:cNvPr id="2" name="Title 1"/>
          <p:cNvSpPr>
            <a:spLocks noGrp="1"/>
          </p:cNvSpPr>
          <p:nvPr>
            <p:ph type="title"/>
          </p:nvPr>
        </p:nvSpPr>
        <p:spPr>
          <a:xfrm>
            <a:off x="642776" y="359860"/>
            <a:ext cx="7957932" cy="1416491"/>
          </a:xfrm>
        </p:spPr>
        <p:txBody>
          <a:bodyPr/>
          <a:lstStyle/>
          <a:p>
            <a:br>
              <a:rPr lang="en-US" dirty="0">
                <a:solidFill>
                  <a:schemeClr val="accent1"/>
                </a:solidFill>
              </a:rPr>
            </a:br>
            <a:r>
              <a:rPr lang="en-US" dirty="0"/>
              <a:t>Overview</a:t>
            </a:r>
          </a:p>
        </p:txBody>
      </p:sp>
      <p:sp>
        <p:nvSpPr>
          <p:cNvPr id="5" name="TextBox 4"/>
          <p:cNvSpPr txBox="1"/>
          <p:nvPr/>
        </p:nvSpPr>
        <p:spPr>
          <a:xfrm>
            <a:off x="923926" y="1776350"/>
            <a:ext cx="4884054" cy="5055450"/>
          </a:xfrm>
          <a:prstGeom prst="rect">
            <a:avLst/>
          </a:prstGeom>
          <a:noFill/>
        </p:spPr>
        <p:txBody>
          <a:bodyPr wrap="square" lIns="0" tIns="29700" rIns="178200" bIns="29700" rtlCol="0">
            <a:spAutoFit/>
          </a:bodyPr>
          <a:lstStyle/>
          <a:p>
            <a:pPr>
              <a:lnSpc>
                <a:spcPct val="200000"/>
              </a:lnSpc>
              <a:spcBef>
                <a:spcPts val="600"/>
              </a:spcBef>
            </a:pPr>
            <a:r>
              <a:rPr lang="en-US" sz="2000" b="1" dirty="0">
                <a:solidFill>
                  <a:schemeClr val="tx1">
                    <a:alpha val="70000"/>
                  </a:schemeClr>
                </a:solidFill>
              </a:rPr>
              <a:t>Phase III</a:t>
            </a:r>
          </a:p>
          <a:p>
            <a:pPr>
              <a:lnSpc>
                <a:spcPct val="200000"/>
              </a:lnSpc>
            </a:pPr>
            <a:r>
              <a:rPr lang="en-US" sz="1600" dirty="0">
                <a:solidFill>
                  <a:schemeClr val="tx1">
                    <a:alpha val="70000"/>
                  </a:schemeClr>
                </a:solidFill>
              </a:rPr>
              <a:t>2. Participation, Training, and Education Plan</a:t>
            </a:r>
          </a:p>
          <a:p>
            <a:pPr marL="800065" lvl="1" indent="-342900">
              <a:lnSpc>
                <a:spcPct val="200000"/>
              </a:lnSpc>
              <a:buFont typeface="+mj-lt"/>
              <a:buAutoNum type="alphaLcPeriod"/>
            </a:pPr>
            <a:r>
              <a:rPr lang="en-US" sz="1600" dirty="0">
                <a:solidFill>
                  <a:schemeClr val="tx1">
                    <a:alpha val="70000"/>
                  </a:schemeClr>
                </a:solidFill>
              </a:rPr>
              <a:t>Review/summary of Phase 1 and 2 training and education findings and recommendations. Other current activities</a:t>
            </a:r>
          </a:p>
          <a:p>
            <a:pPr marL="800065" lvl="1" indent="-342900">
              <a:lnSpc>
                <a:spcPct val="200000"/>
              </a:lnSpc>
              <a:buFont typeface="+mj-lt"/>
              <a:buAutoNum type="alphaLcPeriod"/>
            </a:pPr>
            <a:r>
              <a:rPr lang="en-US" sz="1600" dirty="0">
                <a:solidFill>
                  <a:schemeClr val="tx1">
                    <a:alpha val="70000"/>
                  </a:schemeClr>
                </a:solidFill>
              </a:rPr>
              <a:t> Feedback from GIS Coordinators</a:t>
            </a:r>
          </a:p>
          <a:p>
            <a:pPr marL="800065" lvl="1" indent="-342900">
              <a:lnSpc>
                <a:spcPct val="200000"/>
              </a:lnSpc>
              <a:buFont typeface="+mj-lt"/>
              <a:buAutoNum type="alphaLcPeriod"/>
            </a:pPr>
            <a:r>
              <a:rPr lang="en-US" sz="1600" dirty="0">
                <a:solidFill>
                  <a:schemeClr val="tx1">
                    <a:alpha val="70000"/>
                  </a:schemeClr>
                </a:solidFill>
              </a:rPr>
              <a:t>Final Recommendations (succinct document)</a:t>
            </a:r>
          </a:p>
          <a:p>
            <a:pPr marL="228600" indent="-228600">
              <a:lnSpc>
                <a:spcPct val="130000"/>
              </a:lnSpc>
              <a:spcBef>
                <a:spcPts val="600"/>
              </a:spcBef>
              <a:buFont typeface="+mj-lt"/>
              <a:buAutoNum type="arabicPeriod"/>
            </a:pPr>
            <a:endParaRPr lang="en-US" sz="2000" b="1" dirty="0">
              <a:solidFill>
                <a:schemeClr val="tx1">
                  <a:alpha val="70000"/>
                </a:schemeClr>
              </a:solidFill>
            </a:endParaRPr>
          </a:p>
        </p:txBody>
      </p:sp>
      <p:pic>
        <p:nvPicPr>
          <p:cNvPr id="8" name="Picture 7">
            <a:extLst>
              <a:ext uri="{FF2B5EF4-FFF2-40B4-BE49-F238E27FC236}">
                <a16:creationId xmlns:a16="http://schemas.microsoft.com/office/drawing/2014/main" id="{E9D98B56-DC09-4364-9FC6-AFBD89AC1800}"/>
              </a:ext>
            </a:extLst>
          </p:cNvPr>
          <p:cNvPicPr>
            <a:picLocks noChangeAspect="1"/>
          </p:cNvPicPr>
          <p:nvPr/>
        </p:nvPicPr>
        <p:blipFill>
          <a:blip r:embed="rId2"/>
          <a:stretch>
            <a:fillRect/>
          </a:stretch>
        </p:blipFill>
        <p:spPr>
          <a:xfrm>
            <a:off x="5508123" y="2121438"/>
            <a:ext cx="1645599" cy="1984823"/>
          </a:xfrm>
          <a:prstGeom prst="rect">
            <a:avLst/>
          </a:prstGeom>
          <a:ln>
            <a:solidFill>
              <a:schemeClr val="bg1">
                <a:lumMod val="90000"/>
              </a:schemeClr>
            </a:solidFill>
          </a:ln>
        </p:spPr>
      </p:pic>
      <p:pic>
        <p:nvPicPr>
          <p:cNvPr id="6" name="Picture 5">
            <a:extLst>
              <a:ext uri="{FF2B5EF4-FFF2-40B4-BE49-F238E27FC236}">
                <a16:creationId xmlns:a16="http://schemas.microsoft.com/office/drawing/2014/main" id="{729D2294-60E4-4B50-931F-689D7E9C1F96}"/>
              </a:ext>
            </a:extLst>
          </p:cNvPr>
          <p:cNvPicPr>
            <a:picLocks noChangeAspect="1"/>
          </p:cNvPicPr>
          <p:nvPr/>
        </p:nvPicPr>
        <p:blipFill>
          <a:blip r:embed="rId3"/>
          <a:stretch>
            <a:fillRect/>
          </a:stretch>
        </p:blipFill>
        <p:spPr>
          <a:xfrm>
            <a:off x="6017940" y="2607804"/>
            <a:ext cx="1682275" cy="2029060"/>
          </a:xfrm>
          <a:prstGeom prst="rect">
            <a:avLst/>
          </a:prstGeom>
          <a:ln>
            <a:solidFill>
              <a:schemeClr val="bg1">
                <a:lumMod val="90000"/>
              </a:schemeClr>
            </a:solidFill>
          </a:ln>
        </p:spPr>
      </p:pic>
      <p:pic>
        <p:nvPicPr>
          <p:cNvPr id="12" name="Picture 11">
            <a:extLst>
              <a:ext uri="{FF2B5EF4-FFF2-40B4-BE49-F238E27FC236}">
                <a16:creationId xmlns:a16="http://schemas.microsoft.com/office/drawing/2014/main" id="{E1D2936F-A8F2-4653-9FF8-0F9548E36A9D}"/>
              </a:ext>
            </a:extLst>
          </p:cNvPr>
          <p:cNvPicPr>
            <a:picLocks noChangeAspect="1"/>
          </p:cNvPicPr>
          <p:nvPr/>
        </p:nvPicPr>
        <p:blipFill>
          <a:blip r:embed="rId4"/>
          <a:stretch>
            <a:fillRect/>
          </a:stretch>
        </p:blipFill>
        <p:spPr>
          <a:xfrm>
            <a:off x="6569329" y="2970303"/>
            <a:ext cx="1839082" cy="2218191"/>
          </a:xfrm>
          <a:prstGeom prst="rect">
            <a:avLst/>
          </a:prstGeom>
          <a:ln>
            <a:solidFill>
              <a:schemeClr val="bg1">
                <a:lumMod val="90000"/>
              </a:schemeClr>
            </a:solidFill>
          </a:ln>
        </p:spPr>
      </p:pic>
    </p:spTree>
    <p:extLst>
      <p:ext uri="{BB962C8B-B14F-4D97-AF65-F5344CB8AC3E}">
        <p14:creationId xmlns:p14="http://schemas.microsoft.com/office/powerpoint/2010/main" val="3697934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2" presetClass="entr" presetSubtype="8" repeatCount="0" fill="hold" nodeType="withEffect">
                                  <p:stCondLst>
                                    <p:cond delay="150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par>
                                <p:cTn id="12" presetID="6" presetClass="emph" presetSubtype="0" accel="50000" decel="50000" autoRev="1" fill="hold" nodeType="withEffect">
                                  <p:stCondLst>
                                    <p:cond delay="1500"/>
                                  </p:stCondLst>
                                  <p:childTnLst>
                                    <p:animScale>
                                      <p:cBhvr>
                                        <p:cTn id="13" dur="500" fill="hold"/>
                                        <p:tgtEl>
                                          <p:spTgt spid="11"/>
                                        </p:tgtEl>
                                      </p:cBhvr>
                                      <p:by x="105000" y="105000"/>
                                    </p:animScale>
                                  </p:childTnLst>
                                </p:cTn>
                              </p:par>
                              <p:par>
                                <p:cTn id="14" presetID="42" presetClass="entr" presetSubtype="0" fill="hold" nodeType="withEffect">
                                  <p:stCondLst>
                                    <p:cond delay="1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100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42776" y="1533525"/>
            <a:ext cx="7872209" cy="5676900"/>
            <a:chOff x="1019175" y="2457450"/>
            <a:chExt cx="5076825" cy="1752600"/>
          </a:xfrm>
        </p:grpSpPr>
        <p:sp>
          <p:nvSpPr>
            <p:cNvPr id="9" name="Rectangle 8"/>
            <p:cNvSpPr/>
            <p:nvPr/>
          </p:nvSpPr>
          <p:spPr>
            <a:xfrm>
              <a:off x="1019175" y="2457450"/>
              <a:ext cx="5076825" cy="1752600"/>
            </a:xfrm>
            <a:prstGeom prst="rect">
              <a:avLst/>
            </a:prstGeom>
            <a:solidFill>
              <a:schemeClr val="bg2"/>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0" name="Rectangle 9"/>
            <p:cNvSpPr/>
            <p:nvPr/>
          </p:nvSpPr>
          <p:spPr>
            <a:xfrm>
              <a:off x="1019176" y="2457450"/>
              <a:ext cx="66674" cy="17526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
        <p:nvSpPr>
          <p:cNvPr id="2" name="Title 1"/>
          <p:cNvSpPr>
            <a:spLocks noGrp="1"/>
          </p:cNvSpPr>
          <p:nvPr>
            <p:ph type="title"/>
          </p:nvPr>
        </p:nvSpPr>
        <p:spPr>
          <a:xfrm>
            <a:off x="642776" y="359860"/>
            <a:ext cx="7957932" cy="1416491"/>
          </a:xfrm>
        </p:spPr>
        <p:txBody>
          <a:bodyPr/>
          <a:lstStyle/>
          <a:p>
            <a:br>
              <a:rPr lang="en-US" dirty="0">
                <a:solidFill>
                  <a:schemeClr val="accent1"/>
                </a:solidFill>
              </a:rPr>
            </a:br>
            <a:r>
              <a:rPr lang="en-US" dirty="0"/>
              <a:t>Overview</a:t>
            </a:r>
          </a:p>
        </p:txBody>
      </p:sp>
      <p:sp>
        <p:nvSpPr>
          <p:cNvPr id="5" name="TextBox 4"/>
          <p:cNvSpPr txBox="1"/>
          <p:nvPr/>
        </p:nvSpPr>
        <p:spPr>
          <a:xfrm>
            <a:off x="923926" y="1776350"/>
            <a:ext cx="4884054" cy="5301671"/>
          </a:xfrm>
          <a:prstGeom prst="rect">
            <a:avLst/>
          </a:prstGeom>
          <a:noFill/>
        </p:spPr>
        <p:txBody>
          <a:bodyPr wrap="square" lIns="0" tIns="29700" rIns="178200" bIns="29700" rtlCol="0">
            <a:spAutoFit/>
          </a:bodyPr>
          <a:lstStyle/>
          <a:p>
            <a:pPr>
              <a:lnSpc>
                <a:spcPct val="200000"/>
              </a:lnSpc>
              <a:spcBef>
                <a:spcPts val="600"/>
              </a:spcBef>
            </a:pPr>
            <a:r>
              <a:rPr lang="en-US" sz="2000" b="1" dirty="0">
                <a:solidFill>
                  <a:schemeClr val="tx1">
                    <a:alpha val="70000"/>
                  </a:schemeClr>
                </a:solidFill>
              </a:rPr>
              <a:t>Phase III</a:t>
            </a:r>
          </a:p>
          <a:p>
            <a:pPr>
              <a:lnSpc>
                <a:spcPct val="200000"/>
              </a:lnSpc>
            </a:pPr>
            <a:r>
              <a:rPr lang="en-US" sz="1600" dirty="0">
                <a:solidFill>
                  <a:schemeClr val="tx1">
                    <a:alpha val="70000"/>
                  </a:schemeClr>
                </a:solidFill>
              </a:rPr>
              <a:t>3. </a:t>
            </a:r>
            <a:r>
              <a:rPr lang="en-US" sz="1200" dirty="0">
                <a:solidFill>
                  <a:schemeClr val="tx1">
                    <a:alpha val="70000"/>
                  </a:schemeClr>
                </a:solidFill>
              </a:rPr>
              <a:t>Funding Model </a:t>
            </a:r>
          </a:p>
          <a:p>
            <a:pPr marL="800065" lvl="1" indent="-342900">
              <a:lnSpc>
                <a:spcPct val="200000"/>
              </a:lnSpc>
              <a:buFont typeface="+mj-lt"/>
              <a:buAutoNum type="alphaLcPeriod"/>
            </a:pPr>
            <a:r>
              <a:rPr lang="en-US" sz="1200" dirty="0">
                <a:solidFill>
                  <a:schemeClr val="tx1">
                    <a:alpha val="70000"/>
                  </a:schemeClr>
                </a:solidFill>
              </a:rPr>
              <a:t>For each of the two alternatives</a:t>
            </a:r>
          </a:p>
          <a:p>
            <a:pPr marL="800065" lvl="1" indent="-342900">
              <a:lnSpc>
                <a:spcPct val="200000"/>
              </a:lnSpc>
              <a:buFont typeface="+mj-lt"/>
              <a:buAutoNum type="alphaLcPeriod"/>
            </a:pPr>
            <a:r>
              <a:rPr lang="en-US" sz="1200" dirty="0">
                <a:solidFill>
                  <a:schemeClr val="tx1">
                    <a:alpha val="70000"/>
                  </a:schemeClr>
                </a:solidFill>
              </a:rPr>
              <a:t>Review and analysis of current funding model</a:t>
            </a:r>
          </a:p>
          <a:p>
            <a:pPr marL="800065" lvl="1" indent="-342900">
              <a:lnSpc>
                <a:spcPct val="200000"/>
              </a:lnSpc>
              <a:buFont typeface="+mj-lt"/>
              <a:buAutoNum type="alphaLcPeriod"/>
            </a:pPr>
            <a:r>
              <a:rPr lang="en-US" sz="1200" dirty="0">
                <a:solidFill>
                  <a:schemeClr val="tx1">
                    <a:alpha val="70000"/>
                  </a:schemeClr>
                </a:solidFill>
              </a:rPr>
              <a:t>Review of new service catalogue</a:t>
            </a:r>
          </a:p>
          <a:p>
            <a:pPr marL="800065" lvl="1" indent="-342900">
              <a:lnSpc>
                <a:spcPct val="200000"/>
              </a:lnSpc>
              <a:buFont typeface="+mj-lt"/>
              <a:buAutoNum type="alphaLcPeriod"/>
            </a:pPr>
            <a:r>
              <a:rPr lang="en-US" sz="1200" dirty="0">
                <a:solidFill>
                  <a:schemeClr val="tx1">
                    <a:alpha val="70000"/>
                  </a:schemeClr>
                </a:solidFill>
              </a:rPr>
              <a:t>Discussion of funding strategies</a:t>
            </a:r>
          </a:p>
          <a:p>
            <a:pPr marL="800065" lvl="1" indent="-342900">
              <a:lnSpc>
                <a:spcPct val="200000"/>
              </a:lnSpc>
              <a:buFont typeface="+mj-lt"/>
              <a:buAutoNum type="alphaLcPeriod"/>
            </a:pPr>
            <a:r>
              <a:rPr lang="en-US" sz="1200" dirty="0">
                <a:solidFill>
                  <a:schemeClr val="tx1">
                    <a:alpha val="70000"/>
                  </a:schemeClr>
                </a:solidFill>
              </a:rPr>
              <a:t>Creation of funding models</a:t>
            </a:r>
          </a:p>
          <a:p>
            <a:pPr marL="1314380" lvl="2" indent="-400050">
              <a:lnSpc>
                <a:spcPct val="200000"/>
              </a:lnSpc>
              <a:buFont typeface="+mj-lt"/>
              <a:buAutoNum type="romanUcPeriod"/>
            </a:pPr>
            <a:r>
              <a:rPr lang="en-US" sz="1200" dirty="0">
                <a:solidFill>
                  <a:schemeClr val="tx1">
                    <a:alpha val="70000"/>
                  </a:schemeClr>
                </a:solidFill>
              </a:rPr>
              <a:t>This will be a high-level funding model</a:t>
            </a:r>
          </a:p>
          <a:p>
            <a:pPr marL="1314380" lvl="2" indent="-400050">
              <a:lnSpc>
                <a:spcPct val="200000"/>
              </a:lnSpc>
              <a:buFont typeface="+mj-lt"/>
              <a:buAutoNum type="romanUcPeriod"/>
            </a:pPr>
            <a:r>
              <a:rPr lang="en-US" sz="1200" dirty="0">
                <a:solidFill>
                  <a:schemeClr val="tx1">
                    <a:alpha val="70000"/>
                  </a:schemeClr>
                </a:solidFill>
              </a:rPr>
              <a:t>Percentages by agency</a:t>
            </a:r>
          </a:p>
          <a:p>
            <a:pPr marL="1314380" lvl="2" indent="-400050">
              <a:lnSpc>
                <a:spcPct val="200000"/>
              </a:lnSpc>
              <a:buFont typeface="+mj-lt"/>
              <a:buAutoNum type="romanUcPeriod"/>
            </a:pPr>
            <a:r>
              <a:rPr lang="en-US" sz="1200" dirty="0">
                <a:solidFill>
                  <a:schemeClr val="tx1">
                    <a:alpha val="70000"/>
                  </a:schemeClr>
                </a:solidFill>
              </a:rPr>
              <a:t>The existing funding model will be used as a starting point</a:t>
            </a:r>
          </a:p>
          <a:p>
            <a:pPr marL="800065" lvl="1" indent="-342900">
              <a:lnSpc>
                <a:spcPct val="200000"/>
              </a:lnSpc>
              <a:buFont typeface="+mj-lt"/>
              <a:buAutoNum type="alphaLcPeriod"/>
            </a:pPr>
            <a:endParaRPr lang="en-US" sz="1200" dirty="0">
              <a:solidFill>
                <a:schemeClr val="tx1">
                  <a:alpha val="70000"/>
                </a:schemeClr>
              </a:solidFill>
            </a:endParaRPr>
          </a:p>
          <a:p>
            <a:pPr marL="228600" indent="-228600">
              <a:lnSpc>
                <a:spcPct val="130000"/>
              </a:lnSpc>
              <a:spcBef>
                <a:spcPts val="600"/>
              </a:spcBef>
              <a:buFont typeface="+mj-lt"/>
              <a:buAutoNum type="arabicPeriod"/>
            </a:pPr>
            <a:endParaRPr lang="en-US" sz="2000" b="1" dirty="0">
              <a:solidFill>
                <a:schemeClr val="tx1">
                  <a:alpha val="70000"/>
                </a:schemeClr>
              </a:solidFill>
            </a:endParaRPr>
          </a:p>
        </p:txBody>
      </p:sp>
      <p:pic>
        <p:nvPicPr>
          <p:cNvPr id="8" name="Picture 7">
            <a:extLst>
              <a:ext uri="{FF2B5EF4-FFF2-40B4-BE49-F238E27FC236}">
                <a16:creationId xmlns:a16="http://schemas.microsoft.com/office/drawing/2014/main" id="{E9D98B56-DC09-4364-9FC6-AFBD89AC1800}"/>
              </a:ext>
            </a:extLst>
          </p:cNvPr>
          <p:cNvPicPr>
            <a:picLocks noChangeAspect="1"/>
          </p:cNvPicPr>
          <p:nvPr/>
        </p:nvPicPr>
        <p:blipFill>
          <a:blip r:embed="rId2"/>
          <a:stretch>
            <a:fillRect/>
          </a:stretch>
        </p:blipFill>
        <p:spPr>
          <a:xfrm>
            <a:off x="5508123" y="2121438"/>
            <a:ext cx="1645599" cy="1984823"/>
          </a:xfrm>
          <a:prstGeom prst="rect">
            <a:avLst/>
          </a:prstGeom>
          <a:ln>
            <a:solidFill>
              <a:schemeClr val="bg1">
                <a:lumMod val="90000"/>
              </a:schemeClr>
            </a:solidFill>
          </a:ln>
        </p:spPr>
      </p:pic>
      <p:pic>
        <p:nvPicPr>
          <p:cNvPr id="6" name="Picture 5">
            <a:extLst>
              <a:ext uri="{FF2B5EF4-FFF2-40B4-BE49-F238E27FC236}">
                <a16:creationId xmlns:a16="http://schemas.microsoft.com/office/drawing/2014/main" id="{729D2294-60E4-4B50-931F-689D7E9C1F96}"/>
              </a:ext>
            </a:extLst>
          </p:cNvPr>
          <p:cNvPicPr>
            <a:picLocks noChangeAspect="1"/>
          </p:cNvPicPr>
          <p:nvPr/>
        </p:nvPicPr>
        <p:blipFill>
          <a:blip r:embed="rId3"/>
          <a:stretch>
            <a:fillRect/>
          </a:stretch>
        </p:blipFill>
        <p:spPr>
          <a:xfrm>
            <a:off x="6017940" y="2607804"/>
            <a:ext cx="1682275" cy="2029060"/>
          </a:xfrm>
          <a:prstGeom prst="rect">
            <a:avLst/>
          </a:prstGeom>
          <a:ln>
            <a:solidFill>
              <a:schemeClr val="bg1">
                <a:lumMod val="90000"/>
              </a:schemeClr>
            </a:solidFill>
          </a:ln>
        </p:spPr>
      </p:pic>
      <p:pic>
        <p:nvPicPr>
          <p:cNvPr id="12" name="Picture 11">
            <a:extLst>
              <a:ext uri="{FF2B5EF4-FFF2-40B4-BE49-F238E27FC236}">
                <a16:creationId xmlns:a16="http://schemas.microsoft.com/office/drawing/2014/main" id="{E1D2936F-A8F2-4653-9FF8-0F9548E36A9D}"/>
              </a:ext>
            </a:extLst>
          </p:cNvPr>
          <p:cNvPicPr>
            <a:picLocks noChangeAspect="1"/>
          </p:cNvPicPr>
          <p:nvPr/>
        </p:nvPicPr>
        <p:blipFill>
          <a:blip r:embed="rId4"/>
          <a:stretch>
            <a:fillRect/>
          </a:stretch>
        </p:blipFill>
        <p:spPr>
          <a:xfrm>
            <a:off x="6569329" y="2970303"/>
            <a:ext cx="1839082" cy="2218191"/>
          </a:xfrm>
          <a:prstGeom prst="rect">
            <a:avLst/>
          </a:prstGeom>
          <a:ln>
            <a:solidFill>
              <a:schemeClr val="bg1">
                <a:lumMod val="90000"/>
              </a:schemeClr>
            </a:solidFill>
          </a:ln>
        </p:spPr>
      </p:pic>
    </p:spTree>
    <p:extLst>
      <p:ext uri="{BB962C8B-B14F-4D97-AF65-F5344CB8AC3E}">
        <p14:creationId xmlns:p14="http://schemas.microsoft.com/office/powerpoint/2010/main" val="40671438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2" presetClass="entr" presetSubtype="8" repeatCount="0" fill="hold" nodeType="withEffect">
                                  <p:stCondLst>
                                    <p:cond delay="150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par>
                                <p:cTn id="12" presetID="6" presetClass="emph" presetSubtype="0" accel="50000" decel="50000" autoRev="1" fill="hold" nodeType="withEffect">
                                  <p:stCondLst>
                                    <p:cond delay="1500"/>
                                  </p:stCondLst>
                                  <p:childTnLst>
                                    <p:animScale>
                                      <p:cBhvr>
                                        <p:cTn id="13" dur="500" fill="hold"/>
                                        <p:tgtEl>
                                          <p:spTgt spid="11"/>
                                        </p:tgtEl>
                                      </p:cBhvr>
                                      <p:by x="105000" y="105000"/>
                                    </p:animScale>
                                  </p:childTnLst>
                                </p:cTn>
                              </p:par>
                              <p:par>
                                <p:cTn id="14" presetID="42" presetClass="entr" presetSubtype="0" fill="hold" nodeType="withEffect">
                                  <p:stCondLst>
                                    <p:cond delay="1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100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22975" y="383832"/>
            <a:ext cx="2523927" cy="1416491"/>
          </a:xfrm>
        </p:spPr>
        <p:txBody>
          <a:bodyPr/>
          <a:lstStyle/>
          <a:p>
            <a:r>
              <a:rPr lang="en-US" sz="3200" dirty="0">
                <a:solidFill>
                  <a:srgbClr val="FCB11B"/>
                </a:solidFill>
              </a:rPr>
              <a:t>Governance Recap</a:t>
            </a:r>
            <a:endParaRPr lang="en-US" sz="3200" dirty="0">
              <a:solidFill>
                <a:schemeClr val="accent1"/>
              </a:solidFill>
            </a:endParaRPr>
          </a:p>
        </p:txBody>
      </p:sp>
      <p:cxnSp>
        <p:nvCxnSpPr>
          <p:cNvPr id="12" name="Straight Connector 11"/>
          <p:cNvCxnSpPr>
            <a:cxnSpLocks/>
          </p:cNvCxnSpPr>
          <p:nvPr/>
        </p:nvCxnSpPr>
        <p:spPr>
          <a:xfrm>
            <a:off x="3361759" y="2199907"/>
            <a:ext cx="5148925"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a:off x="3957758" y="7494355"/>
            <a:ext cx="5204169"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361759" y="1504170"/>
            <a:ext cx="5417300" cy="594485"/>
          </a:xfrm>
          <a:prstGeom prst="rect">
            <a:avLst/>
          </a:prstGeom>
          <a:noFill/>
        </p:spPr>
        <p:txBody>
          <a:bodyPr wrap="square" lIns="0" tIns="29700" rIns="178200" bIns="29700" rtlCol="0">
            <a:spAutoFit/>
          </a:bodyPr>
          <a:lstStyle/>
          <a:p>
            <a:pPr>
              <a:lnSpc>
                <a:spcPct val="130000"/>
              </a:lnSpc>
              <a:spcBef>
                <a:spcPts val="825"/>
              </a:spcBef>
            </a:pPr>
            <a:br>
              <a:rPr lang="en-US" sz="1400" b="1" dirty="0">
                <a:solidFill>
                  <a:schemeClr val="tx1">
                    <a:alpha val="70000"/>
                  </a:schemeClr>
                </a:solidFill>
              </a:rPr>
            </a:br>
            <a:r>
              <a:rPr lang="en-US" sz="1400" b="1" dirty="0">
                <a:solidFill>
                  <a:schemeClr val="tx1">
                    <a:alpha val="70000"/>
                  </a:schemeClr>
                </a:solidFill>
              </a:rPr>
              <a:t>Recap Key Governance Items: </a:t>
            </a:r>
          </a:p>
        </p:txBody>
      </p:sp>
      <p:sp>
        <p:nvSpPr>
          <p:cNvPr id="8" name="Picture Placeholder 7">
            <a:extLst>
              <a:ext uri="{FF2B5EF4-FFF2-40B4-BE49-F238E27FC236}">
                <a16:creationId xmlns:a16="http://schemas.microsoft.com/office/drawing/2014/main" id="{D92AA4C4-0C1C-4384-83DA-7A913B813932}"/>
              </a:ext>
            </a:extLst>
          </p:cNvPr>
          <p:cNvSpPr>
            <a:spLocks noGrp="1"/>
          </p:cNvSpPr>
          <p:nvPr>
            <p:ph type="pic" sz="quarter" idx="15"/>
          </p:nvPr>
        </p:nvSpPr>
        <p:spPr>
          <a:xfrm>
            <a:off x="564633" y="1953495"/>
            <a:ext cx="2523928" cy="2595307"/>
          </a:xfrm>
        </p:spPr>
      </p:sp>
      <p:sp>
        <p:nvSpPr>
          <p:cNvPr id="19" name="TextBox 18">
            <a:extLst>
              <a:ext uri="{FF2B5EF4-FFF2-40B4-BE49-F238E27FC236}">
                <a16:creationId xmlns:a16="http://schemas.microsoft.com/office/drawing/2014/main" id="{58F9C7C0-F5CF-47D9-B36E-BAD186F23622}"/>
              </a:ext>
            </a:extLst>
          </p:cNvPr>
          <p:cNvSpPr txBox="1"/>
          <p:nvPr/>
        </p:nvSpPr>
        <p:spPr>
          <a:xfrm>
            <a:off x="3319606" y="2325856"/>
            <a:ext cx="6703632" cy="5179908"/>
          </a:xfrm>
          <a:prstGeom prst="rect">
            <a:avLst/>
          </a:prstGeom>
          <a:noFill/>
        </p:spPr>
        <p:txBody>
          <a:bodyPr wrap="square" lIns="0" tIns="29700" rIns="178200" bIns="29700" numCol="1" rtlCol="0">
            <a:spAutoFit/>
          </a:bodyPr>
          <a:lstStyle/>
          <a:p>
            <a:pPr marL="285750" indent="-285750">
              <a:lnSpc>
                <a:spcPct val="130000"/>
              </a:lnSpc>
              <a:spcBef>
                <a:spcPts val="825"/>
              </a:spcBef>
              <a:buFont typeface="Arial" panose="020B0604020202020204" pitchFamily="34" charset="0"/>
              <a:buChar char="•"/>
            </a:pPr>
            <a:r>
              <a:rPr lang="en-US" sz="1200" dirty="0">
                <a:solidFill>
                  <a:schemeClr val="bg1">
                    <a:lumMod val="10000"/>
                  </a:schemeClr>
                </a:solidFill>
              </a:rPr>
              <a:t>The first CPA model (Regional Distribution Model) is the preferred model initially.  The team feels that this model should be proven to be successful first before considering the Center of Excellence Model.</a:t>
            </a:r>
          </a:p>
          <a:p>
            <a:pPr marL="285750" indent="-285750">
              <a:lnSpc>
                <a:spcPct val="130000"/>
              </a:lnSpc>
              <a:spcBef>
                <a:spcPts val="825"/>
              </a:spcBef>
              <a:buFont typeface="Arial" panose="020B0604020202020204" pitchFamily="34" charset="0"/>
              <a:buChar char="•"/>
            </a:pPr>
            <a:r>
              <a:rPr lang="en-US" sz="1200" dirty="0">
                <a:solidFill>
                  <a:schemeClr val="bg1">
                    <a:lumMod val="10000"/>
                  </a:schemeClr>
                </a:solidFill>
              </a:rPr>
              <a:t>No big deviation from what was presented as the core governance components document in the CPA model (Regional Distribution Model)</a:t>
            </a:r>
          </a:p>
          <a:p>
            <a:pPr marL="285750" indent="-285750">
              <a:lnSpc>
                <a:spcPct val="130000"/>
              </a:lnSpc>
              <a:spcBef>
                <a:spcPts val="825"/>
              </a:spcBef>
              <a:buFont typeface="Arial" panose="020B0604020202020204" pitchFamily="34" charset="0"/>
              <a:buChar char="•"/>
            </a:pPr>
            <a:r>
              <a:rPr lang="en-US" sz="1200" dirty="0">
                <a:solidFill>
                  <a:schemeClr val="bg1">
                    <a:lumMod val="10000"/>
                  </a:schemeClr>
                </a:solidFill>
              </a:rPr>
              <a:t>Refinements will be put into the final CPA document:</a:t>
            </a:r>
          </a:p>
          <a:p>
            <a:pPr marL="742915" lvl="1" indent="-285750">
              <a:lnSpc>
                <a:spcPct val="130000"/>
              </a:lnSpc>
              <a:spcBef>
                <a:spcPts val="825"/>
              </a:spcBef>
              <a:buFont typeface="Arial" panose="020B0604020202020204" pitchFamily="34" charset="0"/>
              <a:buChar char="•"/>
            </a:pPr>
            <a:r>
              <a:rPr lang="en-US" sz="1200" dirty="0">
                <a:solidFill>
                  <a:schemeClr val="bg1">
                    <a:lumMod val="10000"/>
                  </a:schemeClr>
                </a:solidFill>
              </a:rPr>
              <a:t>Do not mandate that the CEOs of an organization be the liaison on the executive committee.  It can be a high-level representative.  However, it cannot be the GIS Coordinator.</a:t>
            </a:r>
          </a:p>
          <a:p>
            <a:pPr marL="742915" lvl="1" indent="-285750">
              <a:lnSpc>
                <a:spcPct val="130000"/>
              </a:lnSpc>
              <a:spcBef>
                <a:spcPts val="825"/>
              </a:spcBef>
              <a:buFont typeface="Arial" panose="020B0604020202020204" pitchFamily="34" charset="0"/>
              <a:buChar char="•"/>
            </a:pPr>
            <a:r>
              <a:rPr lang="en-US" sz="1200" dirty="0">
                <a:solidFill>
                  <a:schemeClr val="bg1">
                    <a:lumMod val="10000"/>
                  </a:schemeClr>
                </a:solidFill>
              </a:rPr>
              <a:t>Organizations can bring more than one representative to the Executive Committee meeting but each organization only has one vote.</a:t>
            </a:r>
          </a:p>
          <a:p>
            <a:pPr marL="742915" lvl="1" indent="-285750">
              <a:lnSpc>
                <a:spcPct val="130000"/>
              </a:lnSpc>
              <a:spcBef>
                <a:spcPts val="825"/>
              </a:spcBef>
              <a:buFont typeface="Arial" panose="020B0604020202020204" pitchFamily="34" charset="0"/>
              <a:buChar char="•"/>
            </a:pPr>
            <a:r>
              <a:rPr lang="en-US" sz="1200" dirty="0">
                <a:solidFill>
                  <a:schemeClr val="bg1">
                    <a:lumMod val="10000"/>
                  </a:schemeClr>
                </a:solidFill>
              </a:rPr>
              <a:t>Discussion around voting rights – one vote per organization or shares based on the amount they pay.  The consensus was one vote per organization.</a:t>
            </a:r>
          </a:p>
          <a:p>
            <a:pPr marL="285750" indent="-285750">
              <a:lnSpc>
                <a:spcPct val="130000"/>
              </a:lnSpc>
              <a:spcBef>
                <a:spcPts val="825"/>
              </a:spcBef>
              <a:buFont typeface="Arial" panose="020B0604020202020204" pitchFamily="34" charset="0"/>
              <a:buChar char="•"/>
            </a:pPr>
            <a:r>
              <a:rPr lang="en-US" sz="1200" dirty="0">
                <a:solidFill>
                  <a:schemeClr val="bg1">
                    <a:lumMod val="10000"/>
                  </a:schemeClr>
                </a:solidFill>
              </a:rPr>
              <a:t>Meetings of the Executive Committee should not occur more than bi-annually unless an emergency meeting is needed.</a:t>
            </a:r>
          </a:p>
          <a:p>
            <a:pPr marL="285750" indent="-285750">
              <a:lnSpc>
                <a:spcPct val="130000"/>
              </a:lnSpc>
              <a:spcBef>
                <a:spcPts val="825"/>
              </a:spcBef>
              <a:buFont typeface="Arial" panose="020B0604020202020204" pitchFamily="34" charset="0"/>
              <a:buChar char="•"/>
            </a:pPr>
            <a:r>
              <a:rPr lang="en-US" sz="1200" dirty="0">
                <a:solidFill>
                  <a:schemeClr val="bg1">
                    <a:lumMod val="10000"/>
                  </a:schemeClr>
                </a:solidFill>
              </a:rPr>
              <a:t>Customers hearing from LCOG in regards to the CPA (services, progress, financials) is critical.</a:t>
            </a:r>
          </a:p>
          <a:p>
            <a:pPr marL="285750" indent="-285750">
              <a:lnSpc>
                <a:spcPct val="130000"/>
              </a:lnSpc>
              <a:spcBef>
                <a:spcPts val="825"/>
              </a:spcBef>
              <a:buFont typeface="Arial" panose="020B0604020202020204" pitchFamily="34" charset="0"/>
              <a:buChar char="•"/>
            </a:pPr>
            <a:endParaRPr lang="en-US" sz="1200" dirty="0">
              <a:solidFill>
                <a:schemeClr val="tx1">
                  <a:alpha val="70000"/>
                </a:schemeClr>
              </a:solidFill>
            </a:endParaRPr>
          </a:p>
        </p:txBody>
      </p:sp>
      <p:grpSp>
        <p:nvGrpSpPr>
          <p:cNvPr id="37" name="Group 36"/>
          <p:cNvGrpSpPr/>
          <p:nvPr/>
        </p:nvGrpSpPr>
        <p:grpSpPr>
          <a:xfrm rot="10800000">
            <a:off x="2094010" y="4205146"/>
            <a:ext cx="845774" cy="1887197"/>
            <a:chOff x="11176980" y="2289977"/>
            <a:chExt cx="1025180" cy="2287512"/>
          </a:xfrm>
        </p:grpSpPr>
        <p:sp>
          <p:nvSpPr>
            <p:cNvPr id="31" name="Rectangle 30"/>
            <p:cNvSpPr/>
            <p:nvPr/>
          </p:nvSpPr>
          <p:spPr>
            <a:xfrm>
              <a:off x="11176980" y="2289977"/>
              <a:ext cx="1025180" cy="2287512"/>
            </a:xfrm>
            <a:prstGeom prst="rect">
              <a:avLst/>
            </a:prstGeom>
            <a:solidFill>
              <a:schemeClr val="accent1"/>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297000" rtlCol="0" anchor="ctr"/>
            <a:lstStyle/>
            <a:p>
              <a:pPr algn="r"/>
              <a:endParaRPr lang="en-US" sz="1155" b="1" dirty="0">
                <a:latin typeface="Open Sans" charset="0"/>
                <a:ea typeface="Open Sans" charset="0"/>
                <a:cs typeface="Open Sans" charset="0"/>
              </a:endParaRPr>
            </a:p>
          </p:txBody>
        </p:sp>
        <p:sp>
          <p:nvSpPr>
            <p:cNvPr id="32" name="Freeform 35">
              <a:extLst>
                <a:ext uri="{FF2B5EF4-FFF2-40B4-BE49-F238E27FC236}">
                  <a16:creationId xmlns:a16="http://schemas.microsoft.com/office/drawing/2014/main" id="{3A26843F-2528-4C20-8A0C-A36C00DC2D7D}"/>
                </a:ext>
              </a:extLst>
            </p:cNvPr>
            <p:cNvSpPr>
              <a:spLocks/>
            </p:cNvSpPr>
            <p:nvPr/>
          </p:nvSpPr>
          <p:spPr bwMode="auto">
            <a:xfrm flipH="1">
              <a:off x="11516056" y="4132514"/>
              <a:ext cx="306387" cy="247432"/>
            </a:xfrm>
            <a:custGeom>
              <a:avLst/>
              <a:gdLst>
                <a:gd name="T0" fmla="*/ 159 w 160"/>
                <a:gd name="T1" fmla="*/ 66 h 128"/>
                <a:gd name="T2" fmla="*/ 98 w 160"/>
                <a:gd name="T3" fmla="*/ 127 h 128"/>
                <a:gd name="T4" fmla="*/ 96 w 160"/>
                <a:gd name="T5" fmla="*/ 128 h 128"/>
                <a:gd name="T6" fmla="*/ 94 w 160"/>
                <a:gd name="T7" fmla="*/ 127 h 128"/>
                <a:gd name="T8" fmla="*/ 94 w 160"/>
                <a:gd name="T9" fmla="*/ 124 h 128"/>
                <a:gd name="T10" fmla="*/ 152 w 160"/>
                <a:gd name="T11" fmla="*/ 66 h 128"/>
                <a:gd name="T12" fmla="*/ 2 w 160"/>
                <a:gd name="T13" fmla="*/ 66 h 128"/>
                <a:gd name="T14" fmla="*/ 0 w 160"/>
                <a:gd name="T15" fmla="*/ 64 h 128"/>
                <a:gd name="T16" fmla="*/ 2 w 160"/>
                <a:gd name="T17" fmla="*/ 61 h 128"/>
                <a:gd name="T18" fmla="*/ 152 w 160"/>
                <a:gd name="T19" fmla="*/ 61 h 128"/>
                <a:gd name="T20" fmla="*/ 94 w 160"/>
                <a:gd name="T21" fmla="*/ 4 h 128"/>
                <a:gd name="T22" fmla="*/ 94 w 160"/>
                <a:gd name="T23" fmla="*/ 1 h 128"/>
                <a:gd name="T24" fmla="*/ 98 w 160"/>
                <a:gd name="T25" fmla="*/ 1 h 128"/>
                <a:gd name="T26" fmla="*/ 159 w 160"/>
                <a:gd name="T27" fmla="*/ 62 h 128"/>
                <a:gd name="T28" fmla="*/ 160 w 160"/>
                <a:gd name="T29" fmla="*/ 63 h 128"/>
                <a:gd name="T30" fmla="*/ 160 w 160"/>
                <a:gd name="T31" fmla="*/ 63 h 128"/>
                <a:gd name="T32" fmla="*/ 160 w 160"/>
                <a:gd name="T33" fmla="*/ 63 h 128"/>
                <a:gd name="T34" fmla="*/ 160 w 160"/>
                <a:gd name="T35" fmla="*/ 64 h 128"/>
                <a:gd name="T36" fmla="*/ 159 w 160"/>
                <a:gd name="T37" fmla="*/ 6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 h="128">
                  <a:moveTo>
                    <a:pt x="159" y="66"/>
                  </a:moveTo>
                  <a:cubicBezTo>
                    <a:pt x="98" y="127"/>
                    <a:pt x="98" y="127"/>
                    <a:pt x="98" y="127"/>
                  </a:cubicBezTo>
                  <a:cubicBezTo>
                    <a:pt x="97" y="128"/>
                    <a:pt x="97" y="128"/>
                    <a:pt x="96" y="128"/>
                  </a:cubicBezTo>
                  <a:cubicBezTo>
                    <a:pt x="95" y="128"/>
                    <a:pt x="95" y="128"/>
                    <a:pt x="94" y="127"/>
                  </a:cubicBezTo>
                  <a:cubicBezTo>
                    <a:pt x="93" y="126"/>
                    <a:pt x="93" y="125"/>
                    <a:pt x="94" y="124"/>
                  </a:cubicBezTo>
                  <a:cubicBezTo>
                    <a:pt x="152" y="66"/>
                    <a:pt x="152" y="66"/>
                    <a:pt x="152" y="66"/>
                  </a:cubicBezTo>
                  <a:cubicBezTo>
                    <a:pt x="2" y="66"/>
                    <a:pt x="2" y="66"/>
                    <a:pt x="2" y="66"/>
                  </a:cubicBezTo>
                  <a:cubicBezTo>
                    <a:pt x="1" y="66"/>
                    <a:pt x="0" y="65"/>
                    <a:pt x="0" y="64"/>
                  </a:cubicBezTo>
                  <a:cubicBezTo>
                    <a:pt x="0" y="63"/>
                    <a:pt x="1" y="61"/>
                    <a:pt x="2" y="61"/>
                  </a:cubicBezTo>
                  <a:cubicBezTo>
                    <a:pt x="152" y="61"/>
                    <a:pt x="152" y="61"/>
                    <a:pt x="152" y="61"/>
                  </a:cubicBezTo>
                  <a:cubicBezTo>
                    <a:pt x="94" y="4"/>
                    <a:pt x="94" y="4"/>
                    <a:pt x="94" y="4"/>
                  </a:cubicBezTo>
                  <a:cubicBezTo>
                    <a:pt x="93" y="3"/>
                    <a:pt x="93" y="2"/>
                    <a:pt x="94" y="1"/>
                  </a:cubicBezTo>
                  <a:cubicBezTo>
                    <a:pt x="95" y="0"/>
                    <a:pt x="97" y="0"/>
                    <a:pt x="98" y="1"/>
                  </a:cubicBezTo>
                  <a:cubicBezTo>
                    <a:pt x="159" y="62"/>
                    <a:pt x="159" y="62"/>
                    <a:pt x="159" y="62"/>
                  </a:cubicBezTo>
                  <a:cubicBezTo>
                    <a:pt x="159" y="62"/>
                    <a:pt x="160" y="62"/>
                    <a:pt x="160" y="63"/>
                  </a:cubicBezTo>
                  <a:cubicBezTo>
                    <a:pt x="160" y="63"/>
                    <a:pt x="160" y="63"/>
                    <a:pt x="160" y="63"/>
                  </a:cubicBezTo>
                  <a:cubicBezTo>
                    <a:pt x="160" y="63"/>
                    <a:pt x="160" y="63"/>
                    <a:pt x="160" y="63"/>
                  </a:cubicBezTo>
                  <a:cubicBezTo>
                    <a:pt x="160" y="64"/>
                    <a:pt x="160" y="64"/>
                    <a:pt x="160" y="64"/>
                  </a:cubicBezTo>
                  <a:cubicBezTo>
                    <a:pt x="160" y="65"/>
                    <a:pt x="160" y="65"/>
                    <a:pt x="159" y="66"/>
                  </a:cubicBezTo>
                  <a:close/>
                </a:path>
              </a:pathLst>
            </a:custGeom>
            <a:solidFill>
              <a:srgbClr val="FFFFFF"/>
            </a:solidFill>
            <a:ln>
              <a:noFill/>
            </a:ln>
            <a:extLst/>
          </p:spPr>
          <p:txBody>
            <a:bodyPr vert="horz" wrap="square" lIns="75438" tIns="37719" rIns="75438" bIns="37719" numCol="1" anchor="t" anchorCtr="0" compatLnSpc="1">
              <a:prstTxWarp prst="textNoShape">
                <a:avLst/>
              </a:prstTxWarp>
            </a:bodyPr>
            <a:lstStyle/>
            <a:p>
              <a:endParaRPr lang="en-US" sz="1485"/>
            </a:p>
          </p:txBody>
        </p:sp>
      </p:grpSp>
    </p:spTree>
    <p:extLst>
      <p:ext uri="{BB962C8B-B14F-4D97-AF65-F5344CB8AC3E}">
        <p14:creationId xmlns:p14="http://schemas.microsoft.com/office/powerpoint/2010/main" val="40001239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110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1+#ppt_w/2"/>
                                          </p:val>
                                        </p:tav>
                                        <p:tav tm="100000">
                                          <p:val>
                                            <p:strVal val="#ppt_x"/>
                                          </p:val>
                                        </p:tav>
                                      </p:tavLst>
                                    </p:anim>
                                    <p:anim calcmode="lin" valueType="num">
                                      <p:cBhvr additive="base">
                                        <p:cTn id="8" dur="10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2" decel="50000" fill="hold" nodeType="withEffect">
                                  <p:stCondLst>
                                    <p:cond delay="140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1000" fill="hold"/>
                                        <p:tgtEl>
                                          <p:spTgt spid="37"/>
                                        </p:tgtEl>
                                        <p:attrNameLst>
                                          <p:attrName>ppt_x</p:attrName>
                                        </p:attrNameLst>
                                      </p:cBhvr>
                                      <p:tavLst>
                                        <p:tav tm="0">
                                          <p:val>
                                            <p:strVal val="1+#ppt_w/2"/>
                                          </p:val>
                                        </p:tav>
                                        <p:tav tm="100000">
                                          <p:val>
                                            <p:strVal val="#ppt_x"/>
                                          </p:val>
                                        </p:tav>
                                      </p:tavLst>
                                    </p:anim>
                                    <p:anim calcmode="lin" valueType="num">
                                      <p:cBhvr additive="base">
                                        <p:cTn id="12" dur="1000" fill="hold"/>
                                        <p:tgtEl>
                                          <p:spTgt spid="37"/>
                                        </p:tgtEl>
                                        <p:attrNameLst>
                                          <p:attrName>ppt_y</p:attrName>
                                        </p:attrNameLst>
                                      </p:cBhvr>
                                      <p:tavLst>
                                        <p:tav tm="0">
                                          <p:val>
                                            <p:strVal val="#ppt_y"/>
                                          </p:val>
                                        </p:tav>
                                        <p:tav tm="100000">
                                          <p:val>
                                            <p:strVal val="#ppt_y"/>
                                          </p:val>
                                        </p:tav>
                                      </p:tavLst>
                                    </p:anim>
                                  </p:childTnLst>
                                </p:cTn>
                              </p:par>
                              <p:par>
                                <p:cTn id="13" presetID="2" presetClass="entr" presetSubtype="2" decel="50000" fill="hold" grpId="0" nodeType="withEffect">
                                  <p:stCondLst>
                                    <p:cond delay="11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1+#ppt_w/2"/>
                                          </p:val>
                                        </p:tav>
                                        <p:tav tm="100000">
                                          <p:val>
                                            <p:strVal val="#ppt_x"/>
                                          </p:val>
                                        </p:tav>
                                      </p:tavLst>
                                    </p:anim>
                                    <p:anim calcmode="lin" valueType="num">
                                      <p:cBhvr additive="base">
                                        <p:cTn id="16"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22975" y="383832"/>
            <a:ext cx="2523927" cy="1416491"/>
          </a:xfrm>
        </p:spPr>
        <p:txBody>
          <a:bodyPr/>
          <a:lstStyle/>
          <a:p>
            <a:r>
              <a:rPr lang="en-US" sz="3200" dirty="0">
                <a:solidFill>
                  <a:srgbClr val="FCB11B"/>
                </a:solidFill>
              </a:rPr>
              <a:t>Governance Recap</a:t>
            </a:r>
            <a:endParaRPr lang="en-US" sz="3200" dirty="0">
              <a:solidFill>
                <a:schemeClr val="accent1"/>
              </a:solidFill>
            </a:endParaRPr>
          </a:p>
        </p:txBody>
      </p:sp>
      <p:cxnSp>
        <p:nvCxnSpPr>
          <p:cNvPr id="12" name="Straight Connector 11"/>
          <p:cNvCxnSpPr>
            <a:cxnSpLocks/>
          </p:cNvCxnSpPr>
          <p:nvPr/>
        </p:nvCxnSpPr>
        <p:spPr>
          <a:xfrm>
            <a:off x="3361759" y="2199907"/>
            <a:ext cx="5148925"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a:off x="3957758" y="7494355"/>
            <a:ext cx="5204169"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361759" y="1504170"/>
            <a:ext cx="5417300" cy="594485"/>
          </a:xfrm>
          <a:prstGeom prst="rect">
            <a:avLst/>
          </a:prstGeom>
          <a:noFill/>
        </p:spPr>
        <p:txBody>
          <a:bodyPr wrap="square" lIns="0" tIns="29700" rIns="178200" bIns="29700" rtlCol="0">
            <a:spAutoFit/>
          </a:bodyPr>
          <a:lstStyle/>
          <a:p>
            <a:pPr>
              <a:lnSpc>
                <a:spcPct val="130000"/>
              </a:lnSpc>
              <a:spcBef>
                <a:spcPts val="825"/>
              </a:spcBef>
            </a:pPr>
            <a:br>
              <a:rPr lang="en-US" sz="1400" b="1" dirty="0">
                <a:solidFill>
                  <a:schemeClr val="tx1">
                    <a:alpha val="70000"/>
                  </a:schemeClr>
                </a:solidFill>
              </a:rPr>
            </a:br>
            <a:r>
              <a:rPr lang="en-US" sz="1400" b="1" dirty="0">
                <a:solidFill>
                  <a:schemeClr val="tx1">
                    <a:alpha val="70000"/>
                  </a:schemeClr>
                </a:solidFill>
              </a:rPr>
              <a:t>Recap Key Governance Items: </a:t>
            </a:r>
          </a:p>
        </p:txBody>
      </p:sp>
      <p:sp>
        <p:nvSpPr>
          <p:cNvPr id="8" name="Picture Placeholder 7">
            <a:extLst>
              <a:ext uri="{FF2B5EF4-FFF2-40B4-BE49-F238E27FC236}">
                <a16:creationId xmlns:a16="http://schemas.microsoft.com/office/drawing/2014/main" id="{D92AA4C4-0C1C-4384-83DA-7A913B813932}"/>
              </a:ext>
            </a:extLst>
          </p:cNvPr>
          <p:cNvSpPr>
            <a:spLocks noGrp="1"/>
          </p:cNvSpPr>
          <p:nvPr>
            <p:ph type="pic" sz="quarter" idx="15"/>
          </p:nvPr>
        </p:nvSpPr>
        <p:spPr>
          <a:xfrm>
            <a:off x="564633" y="1953495"/>
            <a:ext cx="2523928" cy="2595307"/>
          </a:xfrm>
        </p:spPr>
      </p:sp>
      <p:sp>
        <p:nvSpPr>
          <p:cNvPr id="19" name="TextBox 18">
            <a:extLst>
              <a:ext uri="{FF2B5EF4-FFF2-40B4-BE49-F238E27FC236}">
                <a16:creationId xmlns:a16="http://schemas.microsoft.com/office/drawing/2014/main" id="{58F9C7C0-F5CF-47D9-B36E-BAD186F23622}"/>
              </a:ext>
            </a:extLst>
          </p:cNvPr>
          <p:cNvSpPr txBox="1"/>
          <p:nvPr/>
        </p:nvSpPr>
        <p:spPr>
          <a:xfrm>
            <a:off x="3319606" y="2325856"/>
            <a:ext cx="6703632" cy="5042434"/>
          </a:xfrm>
          <a:prstGeom prst="rect">
            <a:avLst/>
          </a:prstGeom>
          <a:noFill/>
        </p:spPr>
        <p:txBody>
          <a:bodyPr wrap="square" lIns="0" tIns="29700" rIns="178200" bIns="29700" numCol="1" rtlCol="0">
            <a:spAutoFit/>
          </a:bodyPr>
          <a:lstStyle/>
          <a:p>
            <a:pPr marL="285750" indent="-285750">
              <a:lnSpc>
                <a:spcPct val="130000"/>
              </a:lnSpc>
              <a:spcBef>
                <a:spcPts val="825"/>
              </a:spcBef>
              <a:buFont typeface="Arial" panose="020B0604020202020204" pitchFamily="34" charset="0"/>
              <a:buChar char="•"/>
            </a:pPr>
            <a:r>
              <a:rPr lang="en-US" sz="1200" dirty="0">
                <a:solidFill>
                  <a:schemeClr val="bg1">
                    <a:lumMod val="10000"/>
                  </a:schemeClr>
                </a:solidFill>
              </a:rPr>
              <a:t>Subcommittees </a:t>
            </a:r>
          </a:p>
          <a:p>
            <a:pPr marL="742915" lvl="1" indent="-285750">
              <a:lnSpc>
                <a:spcPct val="130000"/>
              </a:lnSpc>
              <a:spcBef>
                <a:spcPts val="825"/>
              </a:spcBef>
              <a:buFont typeface="Arial" panose="020B0604020202020204" pitchFamily="34" charset="0"/>
              <a:buChar char="•"/>
            </a:pPr>
            <a:r>
              <a:rPr lang="en-US" sz="1200" dirty="0">
                <a:solidFill>
                  <a:schemeClr val="bg1">
                    <a:lumMod val="10000"/>
                  </a:schemeClr>
                </a:solidFill>
              </a:rPr>
              <a:t>No standing committees at the current time but sub-committees should be formed when there is a specified issue to be resolved.  </a:t>
            </a:r>
          </a:p>
          <a:p>
            <a:pPr marL="742915" lvl="1" indent="-285750">
              <a:lnSpc>
                <a:spcPct val="130000"/>
              </a:lnSpc>
              <a:spcBef>
                <a:spcPts val="825"/>
              </a:spcBef>
              <a:buFont typeface="Arial" panose="020B0604020202020204" pitchFamily="34" charset="0"/>
              <a:buChar char="•"/>
            </a:pPr>
            <a:r>
              <a:rPr lang="en-US" sz="1200" dirty="0">
                <a:solidFill>
                  <a:schemeClr val="bg1">
                    <a:lumMod val="10000"/>
                  </a:schemeClr>
                </a:solidFill>
              </a:rPr>
              <a:t>Functional committees e.g. environmental management, public safety, or Emergency management rather than focused on specific data layers.</a:t>
            </a:r>
          </a:p>
          <a:p>
            <a:pPr marL="285750" indent="-285750">
              <a:lnSpc>
                <a:spcPct val="130000"/>
              </a:lnSpc>
              <a:spcBef>
                <a:spcPts val="825"/>
              </a:spcBef>
              <a:buFont typeface="Arial" panose="020B0604020202020204" pitchFamily="34" charset="0"/>
              <a:buChar char="•"/>
            </a:pPr>
            <a:r>
              <a:rPr lang="en-US" sz="1200" dirty="0">
                <a:solidFill>
                  <a:schemeClr val="bg1">
                    <a:lumMod val="10000"/>
                  </a:schemeClr>
                </a:solidFill>
              </a:rPr>
              <a:t>RGET and the GIS coordinators group are important and will serve different purposes </a:t>
            </a:r>
          </a:p>
          <a:p>
            <a:pPr marL="742915" lvl="1" indent="-285750">
              <a:lnSpc>
                <a:spcPct val="130000"/>
              </a:lnSpc>
              <a:spcBef>
                <a:spcPts val="825"/>
              </a:spcBef>
              <a:buFont typeface="Arial" panose="020B0604020202020204" pitchFamily="34" charset="0"/>
              <a:buChar char="•"/>
            </a:pPr>
            <a:r>
              <a:rPr lang="en-US" sz="1200" dirty="0">
                <a:solidFill>
                  <a:schemeClr val="bg1">
                    <a:lumMod val="10000"/>
                  </a:schemeClr>
                </a:solidFill>
              </a:rPr>
              <a:t>GIS coordinators group focused on the annual work plan </a:t>
            </a:r>
          </a:p>
          <a:p>
            <a:pPr marL="742915" lvl="1" indent="-285750">
              <a:lnSpc>
                <a:spcPct val="130000"/>
              </a:lnSpc>
              <a:spcBef>
                <a:spcPts val="825"/>
              </a:spcBef>
              <a:buFont typeface="Arial" panose="020B0604020202020204" pitchFamily="34" charset="0"/>
              <a:buChar char="•"/>
            </a:pPr>
            <a:r>
              <a:rPr lang="en-US" sz="1200" dirty="0">
                <a:solidFill>
                  <a:schemeClr val="bg1">
                    <a:lumMod val="10000"/>
                  </a:schemeClr>
                </a:solidFill>
              </a:rPr>
              <a:t>RGET focused on the bigger issues of intergovernmental partnership and broader service delivery.</a:t>
            </a:r>
          </a:p>
          <a:p>
            <a:pPr marL="285750" indent="-285750">
              <a:lnSpc>
                <a:spcPct val="130000"/>
              </a:lnSpc>
              <a:spcBef>
                <a:spcPts val="825"/>
              </a:spcBef>
              <a:buFont typeface="Arial" panose="020B0604020202020204" pitchFamily="34" charset="0"/>
              <a:buChar char="•"/>
            </a:pPr>
            <a:r>
              <a:rPr lang="en-US" sz="1200" dirty="0">
                <a:solidFill>
                  <a:schemeClr val="bg1">
                    <a:lumMod val="10000"/>
                  </a:schemeClr>
                </a:solidFill>
              </a:rPr>
              <a:t>Annual surveys were deemed important to include an annual report prepared for both and the results provided to both committees to inform the work plan.</a:t>
            </a:r>
          </a:p>
          <a:p>
            <a:pPr marL="285750" indent="-285750">
              <a:lnSpc>
                <a:spcPct val="130000"/>
              </a:lnSpc>
              <a:spcBef>
                <a:spcPts val="825"/>
              </a:spcBef>
              <a:buFont typeface="Arial" panose="020B0604020202020204" pitchFamily="34" charset="0"/>
              <a:buChar char="•"/>
            </a:pPr>
            <a:r>
              <a:rPr lang="en-US" sz="1200" dirty="0">
                <a:solidFill>
                  <a:schemeClr val="bg1">
                    <a:lumMod val="10000"/>
                  </a:schemeClr>
                </a:solidFill>
              </a:rPr>
              <a:t>LCOG should establish a Service Catalog which makes clear what services are provided under the CPA and which services would fall outside the CPA.</a:t>
            </a:r>
          </a:p>
          <a:p>
            <a:pPr marL="285750" indent="-285750">
              <a:lnSpc>
                <a:spcPct val="130000"/>
              </a:lnSpc>
              <a:spcBef>
                <a:spcPts val="825"/>
              </a:spcBef>
              <a:buFont typeface="Arial" panose="020B0604020202020204" pitchFamily="34" charset="0"/>
              <a:buChar char="•"/>
            </a:pPr>
            <a:r>
              <a:rPr lang="en-US" sz="1200" dirty="0">
                <a:solidFill>
                  <a:schemeClr val="bg1">
                    <a:lumMod val="10000"/>
                  </a:schemeClr>
                </a:solidFill>
              </a:rPr>
              <a:t>Once this model is functional components of the Center of Excellence Model should be considered.</a:t>
            </a:r>
          </a:p>
          <a:p>
            <a:pPr marL="285750" indent="-285750">
              <a:lnSpc>
                <a:spcPct val="130000"/>
              </a:lnSpc>
              <a:spcBef>
                <a:spcPts val="825"/>
              </a:spcBef>
              <a:buFont typeface="Arial" panose="020B0604020202020204" pitchFamily="34" charset="0"/>
              <a:buChar char="•"/>
            </a:pPr>
            <a:endParaRPr lang="en-US" sz="1200" dirty="0">
              <a:solidFill>
                <a:schemeClr val="tx1">
                  <a:alpha val="70000"/>
                </a:schemeClr>
              </a:solidFill>
            </a:endParaRPr>
          </a:p>
        </p:txBody>
      </p:sp>
      <p:grpSp>
        <p:nvGrpSpPr>
          <p:cNvPr id="37" name="Group 36"/>
          <p:cNvGrpSpPr/>
          <p:nvPr/>
        </p:nvGrpSpPr>
        <p:grpSpPr>
          <a:xfrm rot="10800000">
            <a:off x="2094010" y="4205146"/>
            <a:ext cx="845774" cy="1887197"/>
            <a:chOff x="11176980" y="2289977"/>
            <a:chExt cx="1025180" cy="2287512"/>
          </a:xfrm>
        </p:grpSpPr>
        <p:sp>
          <p:nvSpPr>
            <p:cNvPr id="31" name="Rectangle 30"/>
            <p:cNvSpPr/>
            <p:nvPr/>
          </p:nvSpPr>
          <p:spPr>
            <a:xfrm>
              <a:off x="11176980" y="2289977"/>
              <a:ext cx="1025180" cy="2287512"/>
            </a:xfrm>
            <a:prstGeom prst="rect">
              <a:avLst/>
            </a:prstGeom>
            <a:solidFill>
              <a:schemeClr val="accent1"/>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297000" rtlCol="0" anchor="ctr"/>
            <a:lstStyle/>
            <a:p>
              <a:pPr algn="r"/>
              <a:endParaRPr lang="en-US" sz="1155" b="1" dirty="0">
                <a:latin typeface="Open Sans" charset="0"/>
                <a:ea typeface="Open Sans" charset="0"/>
                <a:cs typeface="Open Sans" charset="0"/>
              </a:endParaRPr>
            </a:p>
          </p:txBody>
        </p:sp>
        <p:sp>
          <p:nvSpPr>
            <p:cNvPr id="32" name="Freeform 35">
              <a:extLst>
                <a:ext uri="{FF2B5EF4-FFF2-40B4-BE49-F238E27FC236}">
                  <a16:creationId xmlns:a16="http://schemas.microsoft.com/office/drawing/2014/main" id="{3A26843F-2528-4C20-8A0C-A36C00DC2D7D}"/>
                </a:ext>
              </a:extLst>
            </p:cNvPr>
            <p:cNvSpPr>
              <a:spLocks/>
            </p:cNvSpPr>
            <p:nvPr/>
          </p:nvSpPr>
          <p:spPr bwMode="auto">
            <a:xfrm flipH="1">
              <a:off x="11516056" y="4132514"/>
              <a:ext cx="306387" cy="247432"/>
            </a:xfrm>
            <a:custGeom>
              <a:avLst/>
              <a:gdLst>
                <a:gd name="T0" fmla="*/ 159 w 160"/>
                <a:gd name="T1" fmla="*/ 66 h 128"/>
                <a:gd name="T2" fmla="*/ 98 w 160"/>
                <a:gd name="T3" fmla="*/ 127 h 128"/>
                <a:gd name="T4" fmla="*/ 96 w 160"/>
                <a:gd name="T5" fmla="*/ 128 h 128"/>
                <a:gd name="T6" fmla="*/ 94 w 160"/>
                <a:gd name="T7" fmla="*/ 127 h 128"/>
                <a:gd name="T8" fmla="*/ 94 w 160"/>
                <a:gd name="T9" fmla="*/ 124 h 128"/>
                <a:gd name="T10" fmla="*/ 152 w 160"/>
                <a:gd name="T11" fmla="*/ 66 h 128"/>
                <a:gd name="T12" fmla="*/ 2 w 160"/>
                <a:gd name="T13" fmla="*/ 66 h 128"/>
                <a:gd name="T14" fmla="*/ 0 w 160"/>
                <a:gd name="T15" fmla="*/ 64 h 128"/>
                <a:gd name="T16" fmla="*/ 2 w 160"/>
                <a:gd name="T17" fmla="*/ 61 h 128"/>
                <a:gd name="T18" fmla="*/ 152 w 160"/>
                <a:gd name="T19" fmla="*/ 61 h 128"/>
                <a:gd name="T20" fmla="*/ 94 w 160"/>
                <a:gd name="T21" fmla="*/ 4 h 128"/>
                <a:gd name="T22" fmla="*/ 94 w 160"/>
                <a:gd name="T23" fmla="*/ 1 h 128"/>
                <a:gd name="T24" fmla="*/ 98 w 160"/>
                <a:gd name="T25" fmla="*/ 1 h 128"/>
                <a:gd name="T26" fmla="*/ 159 w 160"/>
                <a:gd name="T27" fmla="*/ 62 h 128"/>
                <a:gd name="T28" fmla="*/ 160 w 160"/>
                <a:gd name="T29" fmla="*/ 63 h 128"/>
                <a:gd name="T30" fmla="*/ 160 w 160"/>
                <a:gd name="T31" fmla="*/ 63 h 128"/>
                <a:gd name="T32" fmla="*/ 160 w 160"/>
                <a:gd name="T33" fmla="*/ 63 h 128"/>
                <a:gd name="T34" fmla="*/ 160 w 160"/>
                <a:gd name="T35" fmla="*/ 64 h 128"/>
                <a:gd name="T36" fmla="*/ 159 w 160"/>
                <a:gd name="T37" fmla="*/ 6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 h="128">
                  <a:moveTo>
                    <a:pt x="159" y="66"/>
                  </a:moveTo>
                  <a:cubicBezTo>
                    <a:pt x="98" y="127"/>
                    <a:pt x="98" y="127"/>
                    <a:pt x="98" y="127"/>
                  </a:cubicBezTo>
                  <a:cubicBezTo>
                    <a:pt x="97" y="128"/>
                    <a:pt x="97" y="128"/>
                    <a:pt x="96" y="128"/>
                  </a:cubicBezTo>
                  <a:cubicBezTo>
                    <a:pt x="95" y="128"/>
                    <a:pt x="95" y="128"/>
                    <a:pt x="94" y="127"/>
                  </a:cubicBezTo>
                  <a:cubicBezTo>
                    <a:pt x="93" y="126"/>
                    <a:pt x="93" y="125"/>
                    <a:pt x="94" y="124"/>
                  </a:cubicBezTo>
                  <a:cubicBezTo>
                    <a:pt x="152" y="66"/>
                    <a:pt x="152" y="66"/>
                    <a:pt x="152" y="66"/>
                  </a:cubicBezTo>
                  <a:cubicBezTo>
                    <a:pt x="2" y="66"/>
                    <a:pt x="2" y="66"/>
                    <a:pt x="2" y="66"/>
                  </a:cubicBezTo>
                  <a:cubicBezTo>
                    <a:pt x="1" y="66"/>
                    <a:pt x="0" y="65"/>
                    <a:pt x="0" y="64"/>
                  </a:cubicBezTo>
                  <a:cubicBezTo>
                    <a:pt x="0" y="63"/>
                    <a:pt x="1" y="61"/>
                    <a:pt x="2" y="61"/>
                  </a:cubicBezTo>
                  <a:cubicBezTo>
                    <a:pt x="152" y="61"/>
                    <a:pt x="152" y="61"/>
                    <a:pt x="152" y="61"/>
                  </a:cubicBezTo>
                  <a:cubicBezTo>
                    <a:pt x="94" y="4"/>
                    <a:pt x="94" y="4"/>
                    <a:pt x="94" y="4"/>
                  </a:cubicBezTo>
                  <a:cubicBezTo>
                    <a:pt x="93" y="3"/>
                    <a:pt x="93" y="2"/>
                    <a:pt x="94" y="1"/>
                  </a:cubicBezTo>
                  <a:cubicBezTo>
                    <a:pt x="95" y="0"/>
                    <a:pt x="97" y="0"/>
                    <a:pt x="98" y="1"/>
                  </a:cubicBezTo>
                  <a:cubicBezTo>
                    <a:pt x="159" y="62"/>
                    <a:pt x="159" y="62"/>
                    <a:pt x="159" y="62"/>
                  </a:cubicBezTo>
                  <a:cubicBezTo>
                    <a:pt x="159" y="62"/>
                    <a:pt x="160" y="62"/>
                    <a:pt x="160" y="63"/>
                  </a:cubicBezTo>
                  <a:cubicBezTo>
                    <a:pt x="160" y="63"/>
                    <a:pt x="160" y="63"/>
                    <a:pt x="160" y="63"/>
                  </a:cubicBezTo>
                  <a:cubicBezTo>
                    <a:pt x="160" y="63"/>
                    <a:pt x="160" y="63"/>
                    <a:pt x="160" y="63"/>
                  </a:cubicBezTo>
                  <a:cubicBezTo>
                    <a:pt x="160" y="64"/>
                    <a:pt x="160" y="64"/>
                    <a:pt x="160" y="64"/>
                  </a:cubicBezTo>
                  <a:cubicBezTo>
                    <a:pt x="160" y="65"/>
                    <a:pt x="160" y="65"/>
                    <a:pt x="159" y="66"/>
                  </a:cubicBezTo>
                  <a:close/>
                </a:path>
              </a:pathLst>
            </a:custGeom>
            <a:solidFill>
              <a:srgbClr val="FFFFFF"/>
            </a:solidFill>
            <a:ln>
              <a:noFill/>
            </a:ln>
            <a:extLst/>
          </p:spPr>
          <p:txBody>
            <a:bodyPr vert="horz" wrap="square" lIns="75438" tIns="37719" rIns="75438" bIns="37719" numCol="1" anchor="t" anchorCtr="0" compatLnSpc="1">
              <a:prstTxWarp prst="textNoShape">
                <a:avLst/>
              </a:prstTxWarp>
            </a:bodyPr>
            <a:lstStyle/>
            <a:p>
              <a:endParaRPr lang="en-US" sz="1485"/>
            </a:p>
          </p:txBody>
        </p:sp>
      </p:grpSp>
    </p:spTree>
    <p:extLst>
      <p:ext uri="{BB962C8B-B14F-4D97-AF65-F5344CB8AC3E}">
        <p14:creationId xmlns:p14="http://schemas.microsoft.com/office/powerpoint/2010/main" val="1200524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110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1+#ppt_w/2"/>
                                          </p:val>
                                        </p:tav>
                                        <p:tav tm="100000">
                                          <p:val>
                                            <p:strVal val="#ppt_x"/>
                                          </p:val>
                                        </p:tav>
                                      </p:tavLst>
                                    </p:anim>
                                    <p:anim calcmode="lin" valueType="num">
                                      <p:cBhvr additive="base">
                                        <p:cTn id="8" dur="10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2" decel="50000" fill="hold" nodeType="withEffect">
                                  <p:stCondLst>
                                    <p:cond delay="140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1000" fill="hold"/>
                                        <p:tgtEl>
                                          <p:spTgt spid="37"/>
                                        </p:tgtEl>
                                        <p:attrNameLst>
                                          <p:attrName>ppt_x</p:attrName>
                                        </p:attrNameLst>
                                      </p:cBhvr>
                                      <p:tavLst>
                                        <p:tav tm="0">
                                          <p:val>
                                            <p:strVal val="1+#ppt_w/2"/>
                                          </p:val>
                                        </p:tav>
                                        <p:tav tm="100000">
                                          <p:val>
                                            <p:strVal val="#ppt_x"/>
                                          </p:val>
                                        </p:tav>
                                      </p:tavLst>
                                    </p:anim>
                                    <p:anim calcmode="lin" valueType="num">
                                      <p:cBhvr additive="base">
                                        <p:cTn id="12" dur="1000" fill="hold"/>
                                        <p:tgtEl>
                                          <p:spTgt spid="37"/>
                                        </p:tgtEl>
                                        <p:attrNameLst>
                                          <p:attrName>ppt_y</p:attrName>
                                        </p:attrNameLst>
                                      </p:cBhvr>
                                      <p:tavLst>
                                        <p:tav tm="0">
                                          <p:val>
                                            <p:strVal val="#ppt_y"/>
                                          </p:val>
                                        </p:tav>
                                        <p:tav tm="100000">
                                          <p:val>
                                            <p:strVal val="#ppt_y"/>
                                          </p:val>
                                        </p:tav>
                                      </p:tavLst>
                                    </p:anim>
                                  </p:childTnLst>
                                </p:cTn>
                              </p:par>
                              <p:par>
                                <p:cTn id="13" presetID="2" presetClass="entr" presetSubtype="2" decel="50000" fill="hold" grpId="0" nodeType="withEffect">
                                  <p:stCondLst>
                                    <p:cond delay="11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1+#ppt_w/2"/>
                                          </p:val>
                                        </p:tav>
                                        <p:tav tm="100000">
                                          <p:val>
                                            <p:strVal val="#ppt_x"/>
                                          </p:val>
                                        </p:tav>
                                      </p:tavLst>
                                    </p:anim>
                                    <p:anim calcmode="lin" valueType="num">
                                      <p:cBhvr additive="base">
                                        <p:cTn id="16"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22975" y="383832"/>
            <a:ext cx="2523927" cy="1416491"/>
          </a:xfrm>
        </p:spPr>
        <p:txBody>
          <a:bodyPr/>
          <a:lstStyle/>
          <a:p>
            <a:r>
              <a:rPr lang="en-US" sz="3200" dirty="0">
                <a:solidFill>
                  <a:srgbClr val="FCB11B"/>
                </a:solidFill>
              </a:rPr>
              <a:t>Governance Recap</a:t>
            </a:r>
            <a:endParaRPr lang="en-US" sz="3200" dirty="0">
              <a:solidFill>
                <a:schemeClr val="accent1"/>
              </a:solidFill>
            </a:endParaRPr>
          </a:p>
        </p:txBody>
      </p:sp>
      <p:cxnSp>
        <p:nvCxnSpPr>
          <p:cNvPr id="12" name="Straight Connector 11"/>
          <p:cNvCxnSpPr>
            <a:cxnSpLocks/>
          </p:cNvCxnSpPr>
          <p:nvPr/>
        </p:nvCxnSpPr>
        <p:spPr>
          <a:xfrm>
            <a:off x="3361759" y="2199907"/>
            <a:ext cx="5148925"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a:off x="3957758" y="7494355"/>
            <a:ext cx="5204169"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401828" y="1369405"/>
            <a:ext cx="5417300" cy="594485"/>
          </a:xfrm>
          <a:prstGeom prst="rect">
            <a:avLst/>
          </a:prstGeom>
          <a:noFill/>
        </p:spPr>
        <p:txBody>
          <a:bodyPr wrap="square" lIns="0" tIns="29700" rIns="178200" bIns="29700" rtlCol="0">
            <a:spAutoFit/>
          </a:bodyPr>
          <a:lstStyle/>
          <a:p>
            <a:pPr>
              <a:lnSpc>
                <a:spcPct val="130000"/>
              </a:lnSpc>
              <a:spcBef>
                <a:spcPts val="825"/>
              </a:spcBef>
            </a:pPr>
            <a:br>
              <a:rPr lang="en-US" sz="1400" b="1" dirty="0">
                <a:solidFill>
                  <a:schemeClr val="tx1">
                    <a:alpha val="70000"/>
                  </a:schemeClr>
                </a:solidFill>
              </a:rPr>
            </a:br>
            <a:r>
              <a:rPr lang="en-US" sz="1400" b="1" dirty="0">
                <a:solidFill>
                  <a:schemeClr val="tx1">
                    <a:alpha val="70000"/>
                  </a:schemeClr>
                </a:solidFill>
              </a:rPr>
              <a:t>Subcommittee Rankings: </a:t>
            </a:r>
          </a:p>
        </p:txBody>
      </p:sp>
      <p:sp>
        <p:nvSpPr>
          <p:cNvPr id="8" name="Picture Placeholder 7">
            <a:extLst>
              <a:ext uri="{FF2B5EF4-FFF2-40B4-BE49-F238E27FC236}">
                <a16:creationId xmlns:a16="http://schemas.microsoft.com/office/drawing/2014/main" id="{D92AA4C4-0C1C-4384-83DA-7A913B813932}"/>
              </a:ext>
            </a:extLst>
          </p:cNvPr>
          <p:cNvSpPr>
            <a:spLocks noGrp="1"/>
          </p:cNvSpPr>
          <p:nvPr>
            <p:ph type="pic" sz="quarter" idx="15"/>
          </p:nvPr>
        </p:nvSpPr>
        <p:spPr>
          <a:xfrm>
            <a:off x="564633" y="1953495"/>
            <a:ext cx="2523928" cy="2595307"/>
          </a:xfrm>
        </p:spPr>
      </p:sp>
      <p:grpSp>
        <p:nvGrpSpPr>
          <p:cNvPr id="37" name="Group 36"/>
          <p:cNvGrpSpPr/>
          <p:nvPr/>
        </p:nvGrpSpPr>
        <p:grpSpPr>
          <a:xfrm rot="10800000">
            <a:off x="2094010" y="4205146"/>
            <a:ext cx="845774" cy="1887197"/>
            <a:chOff x="11176980" y="2289977"/>
            <a:chExt cx="1025180" cy="2287512"/>
          </a:xfrm>
        </p:grpSpPr>
        <p:sp>
          <p:nvSpPr>
            <p:cNvPr id="31" name="Rectangle 30"/>
            <p:cNvSpPr/>
            <p:nvPr/>
          </p:nvSpPr>
          <p:spPr>
            <a:xfrm>
              <a:off x="11176980" y="2289977"/>
              <a:ext cx="1025180" cy="2287512"/>
            </a:xfrm>
            <a:prstGeom prst="rect">
              <a:avLst/>
            </a:prstGeom>
            <a:solidFill>
              <a:schemeClr val="accent1"/>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297000" rtlCol="0" anchor="ctr"/>
            <a:lstStyle/>
            <a:p>
              <a:pPr algn="r"/>
              <a:endParaRPr lang="en-US" sz="1155" b="1" dirty="0">
                <a:latin typeface="Open Sans" charset="0"/>
                <a:ea typeface="Open Sans" charset="0"/>
                <a:cs typeface="Open Sans" charset="0"/>
              </a:endParaRPr>
            </a:p>
          </p:txBody>
        </p:sp>
        <p:sp>
          <p:nvSpPr>
            <p:cNvPr id="32" name="Freeform 35">
              <a:extLst>
                <a:ext uri="{FF2B5EF4-FFF2-40B4-BE49-F238E27FC236}">
                  <a16:creationId xmlns:a16="http://schemas.microsoft.com/office/drawing/2014/main" id="{3A26843F-2528-4C20-8A0C-A36C00DC2D7D}"/>
                </a:ext>
              </a:extLst>
            </p:cNvPr>
            <p:cNvSpPr>
              <a:spLocks/>
            </p:cNvSpPr>
            <p:nvPr/>
          </p:nvSpPr>
          <p:spPr bwMode="auto">
            <a:xfrm flipH="1">
              <a:off x="11516056" y="4132514"/>
              <a:ext cx="306387" cy="247432"/>
            </a:xfrm>
            <a:custGeom>
              <a:avLst/>
              <a:gdLst>
                <a:gd name="T0" fmla="*/ 159 w 160"/>
                <a:gd name="T1" fmla="*/ 66 h 128"/>
                <a:gd name="T2" fmla="*/ 98 w 160"/>
                <a:gd name="T3" fmla="*/ 127 h 128"/>
                <a:gd name="T4" fmla="*/ 96 w 160"/>
                <a:gd name="T5" fmla="*/ 128 h 128"/>
                <a:gd name="T6" fmla="*/ 94 w 160"/>
                <a:gd name="T7" fmla="*/ 127 h 128"/>
                <a:gd name="T8" fmla="*/ 94 w 160"/>
                <a:gd name="T9" fmla="*/ 124 h 128"/>
                <a:gd name="T10" fmla="*/ 152 w 160"/>
                <a:gd name="T11" fmla="*/ 66 h 128"/>
                <a:gd name="T12" fmla="*/ 2 w 160"/>
                <a:gd name="T13" fmla="*/ 66 h 128"/>
                <a:gd name="T14" fmla="*/ 0 w 160"/>
                <a:gd name="T15" fmla="*/ 64 h 128"/>
                <a:gd name="T16" fmla="*/ 2 w 160"/>
                <a:gd name="T17" fmla="*/ 61 h 128"/>
                <a:gd name="T18" fmla="*/ 152 w 160"/>
                <a:gd name="T19" fmla="*/ 61 h 128"/>
                <a:gd name="T20" fmla="*/ 94 w 160"/>
                <a:gd name="T21" fmla="*/ 4 h 128"/>
                <a:gd name="T22" fmla="*/ 94 w 160"/>
                <a:gd name="T23" fmla="*/ 1 h 128"/>
                <a:gd name="T24" fmla="*/ 98 w 160"/>
                <a:gd name="T25" fmla="*/ 1 h 128"/>
                <a:gd name="T26" fmla="*/ 159 w 160"/>
                <a:gd name="T27" fmla="*/ 62 h 128"/>
                <a:gd name="T28" fmla="*/ 160 w 160"/>
                <a:gd name="T29" fmla="*/ 63 h 128"/>
                <a:gd name="T30" fmla="*/ 160 w 160"/>
                <a:gd name="T31" fmla="*/ 63 h 128"/>
                <a:gd name="T32" fmla="*/ 160 w 160"/>
                <a:gd name="T33" fmla="*/ 63 h 128"/>
                <a:gd name="T34" fmla="*/ 160 w 160"/>
                <a:gd name="T35" fmla="*/ 64 h 128"/>
                <a:gd name="T36" fmla="*/ 159 w 160"/>
                <a:gd name="T37" fmla="*/ 6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 h="128">
                  <a:moveTo>
                    <a:pt x="159" y="66"/>
                  </a:moveTo>
                  <a:cubicBezTo>
                    <a:pt x="98" y="127"/>
                    <a:pt x="98" y="127"/>
                    <a:pt x="98" y="127"/>
                  </a:cubicBezTo>
                  <a:cubicBezTo>
                    <a:pt x="97" y="128"/>
                    <a:pt x="97" y="128"/>
                    <a:pt x="96" y="128"/>
                  </a:cubicBezTo>
                  <a:cubicBezTo>
                    <a:pt x="95" y="128"/>
                    <a:pt x="95" y="128"/>
                    <a:pt x="94" y="127"/>
                  </a:cubicBezTo>
                  <a:cubicBezTo>
                    <a:pt x="93" y="126"/>
                    <a:pt x="93" y="125"/>
                    <a:pt x="94" y="124"/>
                  </a:cubicBezTo>
                  <a:cubicBezTo>
                    <a:pt x="152" y="66"/>
                    <a:pt x="152" y="66"/>
                    <a:pt x="152" y="66"/>
                  </a:cubicBezTo>
                  <a:cubicBezTo>
                    <a:pt x="2" y="66"/>
                    <a:pt x="2" y="66"/>
                    <a:pt x="2" y="66"/>
                  </a:cubicBezTo>
                  <a:cubicBezTo>
                    <a:pt x="1" y="66"/>
                    <a:pt x="0" y="65"/>
                    <a:pt x="0" y="64"/>
                  </a:cubicBezTo>
                  <a:cubicBezTo>
                    <a:pt x="0" y="63"/>
                    <a:pt x="1" y="61"/>
                    <a:pt x="2" y="61"/>
                  </a:cubicBezTo>
                  <a:cubicBezTo>
                    <a:pt x="152" y="61"/>
                    <a:pt x="152" y="61"/>
                    <a:pt x="152" y="61"/>
                  </a:cubicBezTo>
                  <a:cubicBezTo>
                    <a:pt x="94" y="4"/>
                    <a:pt x="94" y="4"/>
                    <a:pt x="94" y="4"/>
                  </a:cubicBezTo>
                  <a:cubicBezTo>
                    <a:pt x="93" y="3"/>
                    <a:pt x="93" y="2"/>
                    <a:pt x="94" y="1"/>
                  </a:cubicBezTo>
                  <a:cubicBezTo>
                    <a:pt x="95" y="0"/>
                    <a:pt x="97" y="0"/>
                    <a:pt x="98" y="1"/>
                  </a:cubicBezTo>
                  <a:cubicBezTo>
                    <a:pt x="159" y="62"/>
                    <a:pt x="159" y="62"/>
                    <a:pt x="159" y="62"/>
                  </a:cubicBezTo>
                  <a:cubicBezTo>
                    <a:pt x="159" y="62"/>
                    <a:pt x="160" y="62"/>
                    <a:pt x="160" y="63"/>
                  </a:cubicBezTo>
                  <a:cubicBezTo>
                    <a:pt x="160" y="63"/>
                    <a:pt x="160" y="63"/>
                    <a:pt x="160" y="63"/>
                  </a:cubicBezTo>
                  <a:cubicBezTo>
                    <a:pt x="160" y="63"/>
                    <a:pt x="160" y="63"/>
                    <a:pt x="160" y="63"/>
                  </a:cubicBezTo>
                  <a:cubicBezTo>
                    <a:pt x="160" y="64"/>
                    <a:pt x="160" y="64"/>
                    <a:pt x="160" y="64"/>
                  </a:cubicBezTo>
                  <a:cubicBezTo>
                    <a:pt x="160" y="65"/>
                    <a:pt x="160" y="65"/>
                    <a:pt x="159" y="66"/>
                  </a:cubicBezTo>
                  <a:close/>
                </a:path>
              </a:pathLst>
            </a:custGeom>
            <a:solidFill>
              <a:srgbClr val="FFFFFF"/>
            </a:solidFill>
            <a:ln>
              <a:noFill/>
            </a:ln>
            <a:extLst/>
          </p:spPr>
          <p:txBody>
            <a:bodyPr vert="horz" wrap="square" lIns="75438" tIns="37719" rIns="75438" bIns="37719" numCol="1" anchor="t" anchorCtr="0" compatLnSpc="1">
              <a:prstTxWarp prst="textNoShape">
                <a:avLst/>
              </a:prstTxWarp>
            </a:bodyPr>
            <a:lstStyle/>
            <a:p>
              <a:endParaRPr lang="en-US" sz="1485"/>
            </a:p>
          </p:txBody>
        </p:sp>
      </p:grpSp>
      <p:pic>
        <p:nvPicPr>
          <p:cNvPr id="17" name="Picture 16">
            <a:extLst>
              <a:ext uri="{FF2B5EF4-FFF2-40B4-BE49-F238E27FC236}">
                <a16:creationId xmlns:a16="http://schemas.microsoft.com/office/drawing/2014/main" id="{3F8A67F4-2A31-4B74-8A14-376D9650BD7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361759" y="2142757"/>
            <a:ext cx="5377231" cy="3770403"/>
          </a:xfrm>
          <a:prstGeom prst="rect">
            <a:avLst/>
          </a:prstGeom>
          <a:noFill/>
          <a:ln>
            <a:solidFill>
              <a:srgbClr val="15477B"/>
            </a:solidFill>
          </a:ln>
        </p:spPr>
      </p:pic>
      <p:sp>
        <p:nvSpPr>
          <p:cNvPr id="18" name="TextBox 17">
            <a:extLst>
              <a:ext uri="{FF2B5EF4-FFF2-40B4-BE49-F238E27FC236}">
                <a16:creationId xmlns:a16="http://schemas.microsoft.com/office/drawing/2014/main" id="{6B0916DA-E62E-4CF6-8AB5-5CD81016AB63}"/>
              </a:ext>
            </a:extLst>
          </p:cNvPr>
          <p:cNvSpPr txBox="1"/>
          <p:nvPr/>
        </p:nvSpPr>
        <p:spPr>
          <a:xfrm>
            <a:off x="962860" y="2400968"/>
            <a:ext cx="2262300" cy="1223632"/>
          </a:xfrm>
          <a:prstGeom prst="rect">
            <a:avLst/>
          </a:prstGeom>
          <a:noFill/>
        </p:spPr>
        <p:txBody>
          <a:bodyPr wrap="square" lIns="0" tIns="29700" rIns="178200" bIns="29700" rtlCol="0">
            <a:spAutoFit/>
          </a:bodyPr>
          <a:lstStyle/>
          <a:p>
            <a:pPr>
              <a:lnSpc>
                <a:spcPct val="130000"/>
              </a:lnSpc>
              <a:spcBef>
                <a:spcPts val="825"/>
              </a:spcBef>
            </a:pPr>
            <a:r>
              <a:rPr lang="en-US" sz="2000" b="1" dirty="0"/>
              <a:t>As needed instead of standing</a:t>
            </a:r>
            <a:endParaRPr lang="en-US" sz="1600" b="1" dirty="0"/>
          </a:p>
        </p:txBody>
      </p:sp>
      <p:sp>
        <p:nvSpPr>
          <p:cNvPr id="20" name="TextBox 19">
            <a:extLst>
              <a:ext uri="{FF2B5EF4-FFF2-40B4-BE49-F238E27FC236}">
                <a16:creationId xmlns:a16="http://schemas.microsoft.com/office/drawing/2014/main" id="{866AE08B-6C48-47C2-9B1C-8B733AD44B26}"/>
              </a:ext>
            </a:extLst>
          </p:cNvPr>
          <p:cNvSpPr txBox="1"/>
          <p:nvPr/>
        </p:nvSpPr>
        <p:spPr>
          <a:xfrm>
            <a:off x="3361759" y="6103773"/>
            <a:ext cx="6376103" cy="1443500"/>
          </a:xfrm>
          <a:prstGeom prst="rect">
            <a:avLst/>
          </a:prstGeom>
          <a:noFill/>
        </p:spPr>
        <p:txBody>
          <a:bodyPr wrap="square" lIns="0" tIns="29700" rIns="178200" bIns="29700" numCol="1" rtlCol="0">
            <a:spAutoFit/>
          </a:bodyPr>
          <a:lstStyle/>
          <a:p>
            <a:pPr marL="285750" indent="-285750">
              <a:lnSpc>
                <a:spcPct val="130000"/>
              </a:lnSpc>
              <a:spcBef>
                <a:spcPts val="825"/>
              </a:spcBef>
              <a:buFont typeface="Arial" panose="020B0604020202020204" pitchFamily="34" charset="0"/>
              <a:buChar char="•"/>
            </a:pPr>
            <a:r>
              <a:rPr lang="en-US" sz="1200" dirty="0">
                <a:solidFill>
                  <a:schemeClr val="bg1">
                    <a:lumMod val="10000"/>
                  </a:schemeClr>
                </a:solidFill>
              </a:rPr>
              <a:t>Functional areas, e.g., public safety, public infrastructure, community development, environmental services, etc. rather than data layers.</a:t>
            </a:r>
          </a:p>
          <a:p>
            <a:pPr marL="285750" indent="-285750">
              <a:lnSpc>
                <a:spcPct val="130000"/>
              </a:lnSpc>
              <a:spcBef>
                <a:spcPts val="825"/>
              </a:spcBef>
              <a:buFont typeface="Arial" panose="020B0604020202020204" pitchFamily="34" charset="0"/>
              <a:buChar char="•"/>
            </a:pPr>
            <a:r>
              <a:rPr lang="en-US" sz="1200" dirty="0">
                <a:solidFill>
                  <a:schemeClr val="bg1">
                    <a:lumMod val="10000"/>
                  </a:schemeClr>
                </a:solidFill>
              </a:rPr>
              <a:t>Other ideas ArcGIS Online, Website, Remote Sensing, Economic Development</a:t>
            </a:r>
          </a:p>
          <a:p>
            <a:pPr marL="285750" indent="-285750">
              <a:lnSpc>
                <a:spcPct val="130000"/>
              </a:lnSpc>
              <a:spcBef>
                <a:spcPts val="825"/>
              </a:spcBef>
              <a:buFont typeface="Arial" panose="020B0604020202020204" pitchFamily="34" charset="0"/>
              <a:buChar char="•"/>
            </a:pPr>
            <a:endParaRPr lang="en-US" sz="1200" dirty="0">
              <a:solidFill>
                <a:schemeClr val="tx1">
                  <a:alpha val="70000"/>
                </a:schemeClr>
              </a:solidFill>
            </a:endParaRPr>
          </a:p>
        </p:txBody>
      </p:sp>
    </p:spTree>
    <p:extLst>
      <p:ext uri="{BB962C8B-B14F-4D97-AF65-F5344CB8AC3E}">
        <p14:creationId xmlns:p14="http://schemas.microsoft.com/office/powerpoint/2010/main" val="35646951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110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1+#ppt_w/2"/>
                                          </p:val>
                                        </p:tav>
                                        <p:tav tm="100000">
                                          <p:val>
                                            <p:strVal val="#ppt_x"/>
                                          </p:val>
                                        </p:tav>
                                      </p:tavLst>
                                    </p:anim>
                                    <p:anim calcmode="lin" valueType="num">
                                      <p:cBhvr additive="base">
                                        <p:cTn id="8" dur="10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2" decel="50000" fill="hold" nodeType="withEffect">
                                  <p:stCondLst>
                                    <p:cond delay="140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1000" fill="hold"/>
                                        <p:tgtEl>
                                          <p:spTgt spid="37"/>
                                        </p:tgtEl>
                                        <p:attrNameLst>
                                          <p:attrName>ppt_x</p:attrName>
                                        </p:attrNameLst>
                                      </p:cBhvr>
                                      <p:tavLst>
                                        <p:tav tm="0">
                                          <p:val>
                                            <p:strVal val="1+#ppt_w/2"/>
                                          </p:val>
                                        </p:tav>
                                        <p:tav tm="100000">
                                          <p:val>
                                            <p:strVal val="#ppt_x"/>
                                          </p:val>
                                        </p:tav>
                                      </p:tavLst>
                                    </p:anim>
                                    <p:anim calcmode="lin" valueType="num">
                                      <p:cBhvr additive="base">
                                        <p:cTn id="12" dur="1000" fill="hold"/>
                                        <p:tgtEl>
                                          <p:spTgt spid="37"/>
                                        </p:tgtEl>
                                        <p:attrNameLst>
                                          <p:attrName>ppt_y</p:attrName>
                                        </p:attrNameLst>
                                      </p:cBhvr>
                                      <p:tavLst>
                                        <p:tav tm="0">
                                          <p:val>
                                            <p:strVal val="#ppt_y"/>
                                          </p:val>
                                        </p:tav>
                                        <p:tav tm="100000">
                                          <p:val>
                                            <p:strVal val="#ppt_y"/>
                                          </p:val>
                                        </p:tav>
                                      </p:tavLst>
                                    </p:anim>
                                  </p:childTnLst>
                                </p:cTn>
                              </p:par>
                              <p:par>
                                <p:cTn id="13" presetID="2" presetClass="entr" presetSubtype="2" decel="50000" fill="hold" grpId="0" nodeType="withEffect">
                                  <p:stCondLst>
                                    <p:cond delay="5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000" fill="hold"/>
                                        <p:tgtEl>
                                          <p:spTgt spid="18"/>
                                        </p:tgtEl>
                                        <p:attrNameLst>
                                          <p:attrName>ppt_x</p:attrName>
                                        </p:attrNameLst>
                                      </p:cBhvr>
                                      <p:tavLst>
                                        <p:tav tm="0">
                                          <p:val>
                                            <p:strVal val="1+#ppt_w/2"/>
                                          </p:val>
                                        </p:tav>
                                        <p:tav tm="100000">
                                          <p:val>
                                            <p:strVal val="#ppt_x"/>
                                          </p:val>
                                        </p:tav>
                                      </p:tavLst>
                                    </p:anim>
                                    <p:anim calcmode="lin" valueType="num">
                                      <p:cBhvr additive="base">
                                        <p:cTn id="16" dur="100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2" decel="50000" fill="hold" grpId="0" nodeType="withEffect">
                                  <p:stCondLst>
                                    <p:cond delay="110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1000" fill="hold"/>
                                        <p:tgtEl>
                                          <p:spTgt spid="20"/>
                                        </p:tgtEl>
                                        <p:attrNameLst>
                                          <p:attrName>ppt_x</p:attrName>
                                        </p:attrNameLst>
                                      </p:cBhvr>
                                      <p:tavLst>
                                        <p:tav tm="0">
                                          <p:val>
                                            <p:strVal val="1+#ppt_w/2"/>
                                          </p:val>
                                        </p:tav>
                                        <p:tav tm="100000">
                                          <p:val>
                                            <p:strVal val="#ppt_x"/>
                                          </p:val>
                                        </p:tav>
                                      </p:tavLst>
                                    </p:anim>
                                    <p:anim calcmode="lin" valueType="num">
                                      <p:cBhvr additive="base">
                                        <p:cTn id="20"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8"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22975" y="383832"/>
            <a:ext cx="2523927" cy="1416491"/>
          </a:xfrm>
        </p:spPr>
        <p:txBody>
          <a:bodyPr/>
          <a:lstStyle/>
          <a:p>
            <a:r>
              <a:rPr lang="en-US" sz="3200" dirty="0">
                <a:solidFill>
                  <a:srgbClr val="FCB11B"/>
                </a:solidFill>
              </a:rPr>
              <a:t>Governance Recap</a:t>
            </a:r>
            <a:endParaRPr lang="en-US" sz="3200" dirty="0">
              <a:solidFill>
                <a:schemeClr val="accent1"/>
              </a:solidFill>
            </a:endParaRPr>
          </a:p>
        </p:txBody>
      </p:sp>
      <p:cxnSp>
        <p:nvCxnSpPr>
          <p:cNvPr id="12" name="Straight Connector 11"/>
          <p:cNvCxnSpPr>
            <a:cxnSpLocks/>
          </p:cNvCxnSpPr>
          <p:nvPr/>
        </p:nvCxnSpPr>
        <p:spPr>
          <a:xfrm>
            <a:off x="3361759" y="2199907"/>
            <a:ext cx="5148925"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a:off x="3957758" y="7494355"/>
            <a:ext cx="5204169"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401828" y="1369405"/>
            <a:ext cx="5417300" cy="594485"/>
          </a:xfrm>
          <a:prstGeom prst="rect">
            <a:avLst/>
          </a:prstGeom>
          <a:noFill/>
        </p:spPr>
        <p:txBody>
          <a:bodyPr wrap="square" lIns="0" tIns="29700" rIns="178200" bIns="29700" rtlCol="0">
            <a:spAutoFit/>
          </a:bodyPr>
          <a:lstStyle/>
          <a:p>
            <a:pPr>
              <a:lnSpc>
                <a:spcPct val="130000"/>
              </a:lnSpc>
              <a:spcBef>
                <a:spcPts val="825"/>
              </a:spcBef>
            </a:pPr>
            <a:br>
              <a:rPr lang="en-US" sz="1400" b="1" dirty="0">
                <a:solidFill>
                  <a:schemeClr val="tx1">
                    <a:alpha val="70000"/>
                  </a:schemeClr>
                </a:solidFill>
              </a:rPr>
            </a:br>
            <a:r>
              <a:rPr lang="en-US" sz="1400" b="1" dirty="0">
                <a:solidFill>
                  <a:schemeClr val="tx1">
                    <a:alpha val="70000"/>
                  </a:schemeClr>
                </a:solidFill>
              </a:rPr>
              <a:t>Grant Funding Position 4.4 out of 10 </a:t>
            </a:r>
          </a:p>
        </p:txBody>
      </p:sp>
      <p:sp>
        <p:nvSpPr>
          <p:cNvPr id="8" name="Picture Placeholder 7">
            <a:extLst>
              <a:ext uri="{FF2B5EF4-FFF2-40B4-BE49-F238E27FC236}">
                <a16:creationId xmlns:a16="http://schemas.microsoft.com/office/drawing/2014/main" id="{D92AA4C4-0C1C-4384-83DA-7A913B813932}"/>
              </a:ext>
            </a:extLst>
          </p:cNvPr>
          <p:cNvSpPr>
            <a:spLocks noGrp="1"/>
          </p:cNvSpPr>
          <p:nvPr>
            <p:ph type="pic" sz="quarter" idx="15"/>
          </p:nvPr>
        </p:nvSpPr>
        <p:spPr>
          <a:xfrm>
            <a:off x="564633" y="1953495"/>
            <a:ext cx="2523928" cy="2595307"/>
          </a:xfrm>
        </p:spPr>
      </p:sp>
      <p:grpSp>
        <p:nvGrpSpPr>
          <p:cNvPr id="37" name="Group 36"/>
          <p:cNvGrpSpPr/>
          <p:nvPr/>
        </p:nvGrpSpPr>
        <p:grpSpPr>
          <a:xfrm rot="10800000">
            <a:off x="2094010" y="4205146"/>
            <a:ext cx="845774" cy="1887197"/>
            <a:chOff x="11176980" y="2289977"/>
            <a:chExt cx="1025180" cy="2287512"/>
          </a:xfrm>
        </p:grpSpPr>
        <p:sp>
          <p:nvSpPr>
            <p:cNvPr id="31" name="Rectangle 30"/>
            <p:cNvSpPr/>
            <p:nvPr/>
          </p:nvSpPr>
          <p:spPr>
            <a:xfrm>
              <a:off x="11176980" y="2289977"/>
              <a:ext cx="1025180" cy="2287512"/>
            </a:xfrm>
            <a:prstGeom prst="rect">
              <a:avLst/>
            </a:prstGeom>
            <a:solidFill>
              <a:schemeClr val="accent1"/>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297000" rtlCol="0" anchor="ctr"/>
            <a:lstStyle/>
            <a:p>
              <a:pPr algn="r"/>
              <a:endParaRPr lang="en-US" sz="1155" b="1" dirty="0">
                <a:latin typeface="Open Sans" charset="0"/>
                <a:ea typeface="Open Sans" charset="0"/>
                <a:cs typeface="Open Sans" charset="0"/>
              </a:endParaRPr>
            </a:p>
          </p:txBody>
        </p:sp>
        <p:sp>
          <p:nvSpPr>
            <p:cNvPr id="32" name="Freeform 35">
              <a:extLst>
                <a:ext uri="{FF2B5EF4-FFF2-40B4-BE49-F238E27FC236}">
                  <a16:creationId xmlns:a16="http://schemas.microsoft.com/office/drawing/2014/main" id="{3A26843F-2528-4C20-8A0C-A36C00DC2D7D}"/>
                </a:ext>
              </a:extLst>
            </p:cNvPr>
            <p:cNvSpPr>
              <a:spLocks/>
            </p:cNvSpPr>
            <p:nvPr/>
          </p:nvSpPr>
          <p:spPr bwMode="auto">
            <a:xfrm flipH="1">
              <a:off x="11516056" y="4132514"/>
              <a:ext cx="306387" cy="247432"/>
            </a:xfrm>
            <a:custGeom>
              <a:avLst/>
              <a:gdLst>
                <a:gd name="T0" fmla="*/ 159 w 160"/>
                <a:gd name="T1" fmla="*/ 66 h 128"/>
                <a:gd name="T2" fmla="*/ 98 w 160"/>
                <a:gd name="T3" fmla="*/ 127 h 128"/>
                <a:gd name="T4" fmla="*/ 96 w 160"/>
                <a:gd name="T5" fmla="*/ 128 h 128"/>
                <a:gd name="T6" fmla="*/ 94 w 160"/>
                <a:gd name="T7" fmla="*/ 127 h 128"/>
                <a:gd name="T8" fmla="*/ 94 w 160"/>
                <a:gd name="T9" fmla="*/ 124 h 128"/>
                <a:gd name="T10" fmla="*/ 152 w 160"/>
                <a:gd name="T11" fmla="*/ 66 h 128"/>
                <a:gd name="T12" fmla="*/ 2 w 160"/>
                <a:gd name="T13" fmla="*/ 66 h 128"/>
                <a:gd name="T14" fmla="*/ 0 w 160"/>
                <a:gd name="T15" fmla="*/ 64 h 128"/>
                <a:gd name="T16" fmla="*/ 2 w 160"/>
                <a:gd name="T17" fmla="*/ 61 h 128"/>
                <a:gd name="T18" fmla="*/ 152 w 160"/>
                <a:gd name="T19" fmla="*/ 61 h 128"/>
                <a:gd name="T20" fmla="*/ 94 w 160"/>
                <a:gd name="T21" fmla="*/ 4 h 128"/>
                <a:gd name="T22" fmla="*/ 94 w 160"/>
                <a:gd name="T23" fmla="*/ 1 h 128"/>
                <a:gd name="T24" fmla="*/ 98 w 160"/>
                <a:gd name="T25" fmla="*/ 1 h 128"/>
                <a:gd name="T26" fmla="*/ 159 w 160"/>
                <a:gd name="T27" fmla="*/ 62 h 128"/>
                <a:gd name="T28" fmla="*/ 160 w 160"/>
                <a:gd name="T29" fmla="*/ 63 h 128"/>
                <a:gd name="T30" fmla="*/ 160 w 160"/>
                <a:gd name="T31" fmla="*/ 63 h 128"/>
                <a:gd name="T32" fmla="*/ 160 w 160"/>
                <a:gd name="T33" fmla="*/ 63 h 128"/>
                <a:gd name="T34" fmla="*/ 160 w 160"/>
                <a:gd name="T35" fmla="*/ 64 h 128"/>
                <a:gd name="T36" fmla="*/ 159 w 160"/>
                <a:gd name="T37" fmla="*/ 6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 h="128">
                  <a:moveTo>
                    <a:pt x="159" y="66"/>
                  </a:moveTo>
                  <a:cubicBezTo>
                    <a:pt x="98" y="127"/>
                    <a:pt x="98" y="127"/>
                    <a:pt x="98" y="127"/>
                  </a:cubicBezTo>
                  <a:cubicBezTo>
                    <a:pt x="97" y="128"/>
                    <a:pt x="97" y="128"/>
                    <a:pt x="96" y="128"/>
                  </a:cubicBezTo>
                  <a:cubicBezTo>
                    <a:pt x="95" y="128"/>
                    <a:pt x="95" y="128"/>
                    <a:pt x="94" y="127"/>
                  </a:cubicBezTo>
                  <a:cubicBezTo>
                    <a:pt x="93" y="126"/>
                    <a:pt x="93" y="125"/>
                    <a:pt x="94" y="124"/>
                  </a:cubicBezTo>
                  <a:cubicBezTo>
                    <a:pt x="152" y="66"/>
                    <a:pt x="152" y="66"/>
                    <a:pt x="152" y="66"/>
                  </a:cubicBezTo>
                  <a:cubicBezTo>
                    <a:pt x="2" y="66"/>
                    <a:pt x="2" y="66"/>
                    <a:pt x="2" y="66"/>
                  </a:cubicBezTo>
                  <a:cubicBezTo>
                    <a:pt x="1" y="66"/>
                    <a:pt x="0" y="65"/>
                    <a:pt x="0" y="64"/>
                  </a:cubicBezTo>
                  <a:cubicBezTo>
                    <a:pt x="0" y="63"/>
                    <a:pt x="1" y="61"/>
                    <a:pt x="2" y="61"/>
                  </a:cubicBezTo>
                  <a:cubicBezTo>
                    <a:pt x="152" y="61"/>
                    <a:pt x="152" y="61"/>
                    <a:pt x="152" y="61"/>
                  </a:cubicBezTo>
                  <a:cubicBezTo>
                    <a:pt x="94" y="4"/>
                    <a:pt x="94" y="4"/>
                    <a:pt x="94" y="4"/>
                  </a:cubicBezTo>
                  <a:cubicBezTo>
                    <a:pt x="93" y="3"/>
                    <a:pt x="93" y="2"/>
                    <a:pt x="94" y="1"/>
                  </a:cubicBezTo>
                  <a:cubicBezTo>
                    <a:pt x="95" y="0"/>
                    <a:pt x="97" y="0"/>
                    <a:pt x="98" y="1"/>
                  </a:cubicBezTo>
                  <a:cubicBezTo>
                    <a:pt x="159" y="62"/>
                    <a:pt x="159" y="62"/>
                    <a:pt x="159" y="62"/>
                  </a:cubicBezTo>
                  <a:cubicBezTo>
                    <a:pt x="159" y="62"/>
                    <a:pt x="160" y="62"/>
                    <a:pt x="160" y="63"/>
                  </a:cubicBezTo>
                  <a:cubicBezTo>
                    <a:pt x="160" y="63"/>
                    <a:pt x="160" y="63"/>
                    <a:pt x="160" y="63"/>
                  </a:cubicBezTo>
                  <a:cubicBezTo>
                    <a:pt x="160" y="63"/>
                    <a:pt x="160" y="63"/>
                    <a:pt x="160" y="63"/>
                  </a:cubicBezTo>
                  <a:cubicBezTo>
                    <a:pt x="160" y="64"/>
                    <a:pt x="160" y="64"/>
                    <a:pt x="160" y="64"/>
                  </a:cubicBezTo>
                  <a:cubicBezTo>
                    <a:pt x="160" y="65"/>
                    <a:pt x="160" y="65"/>
                    <a:pt x="159" y="66"/>
                  </a:cubicBezTo>
                  <a:close/>
                </a:path>
              </a:pathLst>
            </a:custGeom>
            <a:solidFill>
              <a:srgbClr val="FFFFFF"/>
            </a:solidFill>
            <a:ln>
              <a:noFill/>
            </a:ln>
            <a:extLst/>
          </p:spPr>
          <p:txBody>
            <a:bodyPr vert="horz" wrap="square" lIns="75438" tIns="37719" rIns="75438" bIns="37719" numCol="1" anchor="t" anchorCtr="0" compatLnSpc="1">
              <a:prstTxWarp prst="textNoShape">
                <a:avLst/>
              </a:prstTxWarp>
            </a:bodyPr>
            <a:lstStyle/>
            <a:p>
              <a:endParaRPr lang="en-US" sz="1485"/>
            </a:p>
          </p:txBody>
        </p:sp>
      </p:grpSp>
      <p:pic>
        <p:nvPicPr>
          <p:cNvPr id="2" name="Picture 1">
            <a:extLst>
              <a:ext uri="{FF2B5EF4-FFF2-40B4-BE49-F238E27FC236}">
                <a16:creationId xmlns:a16="http://schemas.microsoft.com/office/drawing/2014/main" id="{F47A5F0A-E3C3-44F8-BF96-6429E61C5CB1}"/>
              </a:ext>
            </a:extLst>
          </p:cNvPr>
          <p:cNvPicPr>
            <a:picLocks noChangeAspect="1"/>
          </p:cNvPicPr>
          <p:nvPr/>
        </p:nvPicPr>
        <p:blipFill>
          <a:blip r:embed="rId2"/>
          <a:stretch>
            <a:fillRect/>
          </a:stretch>
        </p:blipFill>
        <p:spPr>
          <a:xfrm>
            <a:off x="3449480" y="2698094"/>
            <a:ext cx="5712447" cy="3054361"/>
          </a:xfrm>
          <a:prstGeom prst="rect">
            <a:avLst/>
          </a:prstGeom>
        </p:spPr>
      </p:pic>
    </p:spTree>
    <p:extLst>
      <p:ext uri="{BB962C8B-B14F-4D97-AF65-F5344CB8AC3E}">
        <p14:creationId xmlns:p14="http://schemas.microsoft.com/office/powerpoint/2010/main" val="40995962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110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1+#ppt_w/2"/>
                                          </p:val>
                                        </p:tav>
                                        <p:tav tm="100000">
                                          <p:val>
                                            <p:strVal val="#ppt_x"/>
                                          </p:val>
                                        </p:tav>
                                      </p:tavLst>
                                    </p:anim>
                                    <p:anim calcmode="lin" valueType="num">
                                      <p:cBhvr additive="base">
                                        <p:cTn id="8" dur="10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2" decel="50000" fill="hold" nodeType="withEffect">
                                  <p:stCondLst>
                                    <p:cond delay="140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1000" fill="hold"/>
                                        <p:tgtEl>
                                          <p:spTgt spid="37"/>
                                        </p:tgtEl>
                                        <p:attrNameLst>
                                          <p:attrName>ppt_x</p:attrName>
                                        </p:attrNameLst>
                                      </p:cBhvr>
                                      <p:tavLst>
                                        <p:tav tm="0">
                                          <p:val>
                                            <p:strVal val="1+#ppt_w/2"/>
                                          </p:val>
                                        </p:tav>
                                        <p:tav tm="100000">
                                          <p:val>
                                            <p:strVal val="#ppt_x"/>
                                          </p:val>
                                        </p:tav>
                                      </p:tavLst>
                                    </p:anim>
                                    <p:anim calcmode="lin" valueType="num">
                                      <p:cBhvr additive="base">
                                        <p:cTn id="12" dur="10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theme/theme1.xml><?xml version="1.0" encoding="utf-8"?>
<a:theme xmlns:a="http://schemas.openxmlformats.org/drawingml/2006/main" name="Voodoo Powerpoint Template">
  <a:themeElements>
    <a:clrScheme name="GTG Colors">
      <a:dk1>
        <a:srgbClr val="15477B"/>
      </a:dk1>
      <a:lt1>
        <a:srgbClr val="F7F7F7"/>
      </a:lt1>
      <a:dk2>
        <a:srgbClr val="5A757B"/>
      </a:dk2>
      <a:lt2>
        <a:srgbClr val="FEFFFF"/>
      </a:lt2>
      <a:accent1>
        <a:srgbClr val="FCB11B"/>
      </a:accent1>
      <a:accent2>
        <a:srgbClr val="5A757B"/>
      </a:accent2>
      <a:accent3>
        <a:srgbClr val="15477B"/>
      </a:accent3>
      <a:accent4>
        <a:srgbClr val="0F355C"/>
      </a:accent4>
      <a:accent5>
        <a:srgbClr val="7B7B7B"/>
      </a:accent5>
      <a:accent6>
        <a:srgbClr val="3C4EBC"/>
      </a:accent6>
      <a:hlink>
        <a:srgbClr val="FCB11B"/>
      </a:hlink>
      <a:folHlink>
        <a:srgbClr val="BFBFBF"/>
      </a:folHlink>
    </a:clrScheme>
    <a:fontScheme name="GTG">
      <a:majorFont>
        <a:latin typeface="Open Sans Extrabold"/>
        <a:ea typeface=""/>
        <a:cs typeface=""/>
      </a:majorFont>
      <a:minorFont>
        <a:latin typeface="Montserrat"/>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216000" bIns="36000" rtlCol="0">
        <a:spAutoFit/>
      </a:bodyPr>
      <a:lstStyle>
        <a:defPPr>
          <a:lnSpc>
            <a:spcPct val="130000"/>
          </a:lnSpc>
          <a:spcBef>
            <a:spcPts val="1000"/>
          </a:spcBef>
          <a:defRPr sz="1400" b="1" dirty="0" smtClean="0"/>
        </a:defPPr>
      </a:lstStyle>
    </a:tx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2.xml><?xml version="1.0" encoding="utf-8"?>
<a:theme xmlns:a="http://schemas.openxmlformats.org/drawingml/2006/main" name="Voodoo2 Powerpoint Template">
  <a:themeElements>
    <a:clrScheme name="Custom 12">
      <a:dk1>
        <a:srgbClr val="15477B"/>
      </a:dk1>
      <a:lt1>
        <a:srgbClr val="F7F7F7"/>
      </a:lt1>
      <a:dk2>
        <a:srgbClr val="5A757B"/>
      </a:dk2>
      <a:lt2>
        <a:srgbClr val="FEFFFF"/>
      </a:lt2>
      <a:accent1>
        <a:srgbClr val="FCB11B"/>
      </a:accent1>
      <a:accent2>
        <a:srgbClr val="5A757B"/>
      </a:accent2>
      <a:accent3>
        <a:srgbClr val="15477B"/>
      </a:accent3>
      <a:accent4>
        <a:srgbClr val="C7C7C7"/>
      </a:accent4>
      <a:accent5>
        <a:srgbClr val="909090"/>
      </a:accent5>
      <a:accent6>
        <a:srgbClr val="595959"/>
      </a:accent6>
      <a:hlink>
        <a:srgbClr val="383838"/>
      </a:hlink>
      <a:folHlink>
        <a:srgbClr val="BFBFBF"/>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144000" bIns="36000" rtlCol="0">
        <a:spAutoFit/>
      </a:bodyPr>
      <a:lstStyle>
        <a:defPPr>
          <a:lnSpc>
            <a:spcPct val="120000"/>
          </a:lnSpc>
          <a:spcBef>
            <a:spcPts val="1000"/>
          </a:spcBef>
          <a:defRPr sz="1400" b="1" dirty="0" smtClean="0"/>
        </a:defPPr>
      </a:lstStyle>
    </a:tx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3.xml><?xml version="1.0" encoding="utf-8"?>
<a:theme xmlns:a="http://schemas.openxmlformats.org/drawingml/2006/main" name="1_Voodoo Powerpoint Template">
  <a:themeElements>
    <a:clrScheme name="GTG Colors">
      <a:dk1>
        <a:srgbClr val="15477B"/>
      </a:dk1>
      <a:lt1>
        <a:srgbClr val="F7F7F7"/>
      </a:lt1>
      <a:dk2>
        <a:srgbClr val="5A757B"/>
      </a:dk2>
      <a:lt2>
        <a:srgbClr val="FEFFFF"/>
      </a:lt2>
      <a:accent1>
        <a:srgbClr val="FCB11B"/>
      </a:accent1>
      <a:accent2>
        <a:srgbClr val="5A757B"/>
      </a:accent2>
      <a:accent3>
        <a:srgbClr val="15477B"/>
      </a:accent3>
      <a:accent4>
        <a:srgbClr val="0F355C"/>
      </a:accent4>
      <a:accent5>
        <a:srgbClr val="7B7B7B"/>
      </a:accent5>
      <a:accent6>
        <a:srgbClr val="3C4EBC"/>
      </a:accent6>
      <a:hlink>
        <a:srgbClr val="FCB11B"/>
      </a:hlink>
      <a:folHlink>
        <a:srgbClr val="BFBFBF"/>
      </a:folHlink>
    </a:clrScheme>
    <a:fontScheme name="GTG">
      <a:majorFont>
        <a:latin typeface="Open Sans Extrabold"/>
        <a:ea typeface=""/>
        <a:cs typeface=""/>
      </a:majorFont>
      <a:minorFont>
        <a:latin typeface="Montserrat"/>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216000" bIns="36000" rtlCol="0">
        <a:spAutoFit/>
      </a:bodyPr>
      <a:lstStyle>
        <a:defPPr>
          <a:lnSpc>
            <a:spcPct val="130000"/>
          </a:lnSpc>
          <a:spcBef>
            <a:spcPts val="1000"/>
          </a:spcBef>
          <a:defRPr sz="1400" b="1" dirty="0" smtClean="0"/>
        </a:defPPr>
      </a:lstStyle>
    </a:tx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4C9F24B900124EBCE45C54898888D8" ma:contentTypeVersion="4" ma:contentTypeDescription="Create a new document." ma:contentTypeScope="" ma:versionID="b9edd2534e1d1b318f760af1226128a8">
  <xsd:schema xmlns:xsd="http://www.w3.org/2001/XMLSchema" xmlns:xs="http://www.w3.org/2001/XMLSchema" xmlns:p="http://schemas.microsoft.com/office/2006/metadata/properties" xmlns:ns2="29327468-5dc8-43c2-ae93-978b9993c3f9" targetNamespace="http://schemas.microsoft.com/office/2006/metadata/properties" ma:root="true" ma:fieldsID="ebf81840e2e27cb4186d01343d634f5e" ns2:_="">
    <xsd:import namespace="29327468-5dc8-43c2-ae93-978b9993c3f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327468-5dc8-43c2-ae93-978b9993c3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6066D9-200D-499C-B9F9-A315BFF77D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327468-5dc8-43c2-ae93-978b9993c3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26318E8-1423-4FFE-858B-99459C9BC00A}">
  <ds:schemaRefs>
    <ds:schemaRef ds:uri="http://purl.org/dc/elements/1.1/"/>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http://purl.org/dc/terms/"/>
    <ds:schemaRef ds:uri="29327468-5dc8-43c2-ae93-978b9993c3f9"/>
    <ds:schemaRef ds:uri="http://www.w3.org/XML/1998/namespace"/>
    <ds:schemaRef ds:uri="http://purl.org/dc/dcmitype/"/>
  </ds:schemaRefs>
</ds:datastoreItem>
</file>

<file path=customXml/itemProps3.xml><?xml version="1.0" encoding="utf-8"?>
<ds:datastoreItem xmlns:ds="http://schemas.openxmlformats.org/officeDocument/2006/customXml" ds:itemID="{D70F5626-1355-446B-8840-190B1EF8D9F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12475</TotalTime>
  <Words>1572</Words>
  <Application>Microsoft Office PowerPoint</Application>
  <PresentationFormat>Custom</PresentationFormat>
  <Paragraphs>162</Paragraphs>
  <Slides>22</Slides>
  <Notes>0</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22</vt:i4>
      </vt:variant>
    </vt:vector>
  </HeadingPairs>
  <TitlesOfParts>
    <vt:vector size="39" baseType="lpstr">
      <vt:lpstr>Roboto Medium</vt:lpstr>
      <vt:lpstr>Open Sans</vt:lpstr>
      <vt:lpstr>Montserrat</vt:lpstr>
      <vt:lpstr>Nexa Bold</vt:lpstr>
      <vt:lpstr>Times New Roman</vt:lpstr>
      <vt:lpstr>Open Sans Extrabold</vt:lpstr>
      <vt:lpstr>Open Sans SemiBold</vt:lpstr>
      <vt:lpstr>Montserrat SemiBold</vt:lpstr>
      <vt:lpstr>Roboto Thin</vt:lpstr>
      <vt:lpstr>Calibri</vt:lpstr>
      <vt:lpstr>Montserrat Black</vt:lpstr>
      <vt:lpstr>Calibri Light</vt:lpstr>
      <vt:lpstr>Arial</vt:lpstr>
      <vt:lpstr>Roboto Light</vt:lpstr>
      <vt:lpstr>Voodoo Powerpoint Template</vt:lpstr>
      <vt:lpstr>Voodoo2 Powerpoint Template</vt:lpstr>
      <vt:lpstr>1_Voodoo Powerpoint Template</vt:lpstr>
      <vt:lpstr>Lane Council of Governments Future Multi-Agency Regional GIS – Phase III</vt:lpstr>
      <vt:lpstr> Overview</vt:lpstr>
      <vt:lpstr> Overview</vt:lpstr>
      <vt:lpstr> Overview</vt:lpstr>
      <vt:lpstr> Overview</vt:lpstr>
      <vt:lpstr>Governance Recap</vt:lpstr>
      <vt:lpstr>Governance Recap</vt:lpstr>
      <vt:lpstr>Governance Recap</vt:lpstr>
      <vt:lpstr>Governance Recap</vt:lpstr>
      <vt:lpstr>Governance Recap</vt:lpstr>
      <vt:lpstr>PowerPoint Presentation</vt:lpstr>
      <vt:lpstr>Needs Assessment Findings</vt:lpstr>
      <vt:lpstr>Priority of Needs</vt:lpstr>
      <vt:lpstr>Priority of Needs</vt:lpstr>
      <vt:lpstr>PowerPoint Presentation</vt:lpstr>
      <vt:lpstr>Regional Distribution Model</vt:lpstr>
      <vt:lpstr>Regional Distribution Model</vt:lpstr>
      <vt:lpstr>Regional Distribution Model</vt:lpstr>
      <vt:lpstr>Regional Distribution Model</vt:lpstr>
      <vt:lpstr>Center of Excellence Model</vt:lpstr>
      <vt:lpstr>Training and Education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Voodoo Powerpoint</dc:title>
  <dc:subject/>
  <dc:creator>SevenBox</dc:creator>
  <cp:keywords/>
  <dc:description/>
  <cp:lastModifiedBy>Curt Hinton</cp:lastModifiedBy>
  <cp:revision>425</cp:revision>
  <dcterms:created xsi:type="dcterms:W3CDTF">2017-07-25T02:03:18Z</dcterms:created>
  <dcterms:modified xsi:type="dcterms:W3CDTF">2019-07-15T19:17:18Z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0x010100BE4C9F24B900124EBCE45C54898888D8</vt:lpwstr>
  </property>
</Properties>
</file>