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05" r:id="rId4"/>
    <p:sldMasterId id="2147484035" r:id="rId5"/>
    <p:sldMasterId id="2147484123" r:id="rId6"/>
  </p:sldMasterIdLst>
  <p:notesMasterIdLst>
    <p:notesMasterId r:id="rId21"/>
  </p:notesMasterIdLst>
  <p:handoutMasterIdLst>
    <p:handoutMasterId r:id="rId22"/>
  </p:handoutMasterIdLst>
  <p:sldIdLst>
    <p:sldId id="477" r:id="rId7"/>
    <p:sldId id="825" r:id="rId8"/>
    <p:sldId id="826" r:id="rId9"/>
    <p:sldId id="827" r:id="rId10"/>
    <p:sldId id="289" r:id="rId11"/>
    <p:sldId id="816" r:id="rId12"/>
    <p:sldId id="817" r:id="rId13"/>
    <p:sldId id="818" r:id="rId14"/>
    <p:sldId id="824" r:id="rId15"/>
    <p:sldId id="829" r:id="rId16"/>
    <p:sldId id="833" r:id="rId17"/>
    <p:sldId id="831" r:id="rId18"/>
    <p:sldId id="830" r:id="rId19"/>
    <p:sldId id="469" r:id="rId20"/>
  </p:sldIdLst>
  <p:sldSz cx="10058400" cy="77724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Montserrat" panose="020B0604020202020204" charset="0"/>
      <p:regular r:id="rId29"/>
      <p:bold r:id="rId30"/>
      <p:italic r:id="rId31"/>
      <p:boldItalic r:id="rId32"/>
    </p:embeddedFont>
    <p:embeddedFont>
      <p:font typeface="Montserrat Black" panose="020B0604020202020204" charset="0"/>
      <p:bold r:id="rId33"/>
      <p:boldItalic r:id="rId34"/>
    </p:embeddedFont>
    <p:embeddedFont>
      <p:font typeface="Montserrat SemiBold" panose="020B0604020202020204" charset="0"/>
      <p:bold r:id="rId35"/>
      <p:boldItalic r:id="rId36"/>
    </p:embeddedFont>
    <p:embeddedFont>
      <p:font typeface="Open Sans" panose="020B0604020202020204" charset="0"/>
      <p:regular r:id="rId37"/>
      <p:bold r:id="rId38"/>
      <p:italic r:id="rId39"/>
      <p:boldItalic r:id="rId40"/>
    </p:embeddedFont>
    <p:embeddedFont>
      <p:font typeface="Open Sans SemiBold" panose="020B0604020202020204" charset="0"/>
      <p:bold r:id="rId41"/>
      <p:boldItalic r:id="rId42"/>
    </p:embeddedFont>
  </p:embeddedFontLst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out Us" id="{8F76DF20-D6F9-1543-B26E-3B7D02500090}">
          <p14:sldIdLst>
            <p14:sldId id="477"/>
            <p14:sldId id="825"/>
            <p14:sldId id="826"/>
            <p14:sldId id="827"/>
            <p14:sldId id="289"/>
            <p14:sldId id="816"/>
            <p14:sldId id="817"/>
            <p14:sldId id="818"/>
            <p14:sldId id="824"/>
            <p14:sldId id="829"/>
            <p14:sldId id="833"/>
            <p14:sldId id="831"/>
            <p14:sldId id="830"/>
            <p14:sldId id="46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urt Hinton" initials="CH" lastIdx="2" clrIdx="0">
    <p:extLst>
      <p:ext uri="{19B8F6BF-5375-455C-9EA6-DF929625EA0E}">
        <p15:presenceInfo xmlns:p15="http://schemas.microsoft.com/office/powerpoint/2012/main" userId="S-1-5-21-1815934275-2937487016-3271351540-16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77B"/>
    <a:srgbClr val="FCB11B"/>
    <a:srgbClr val="CCCCCC"/>
    <a:srgbClr val="DEDEDE"/>
    <a:srgbClr val="FC751B"/>
    <a:srgbClr val="FC757B"/>
    <a:srgbClr val="FFCC29"/>
    <a:srgbClr val="D09E00"/>
    <a:srgbClr val="FFDC6D"/>
    <a:srgbClr val="0C0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36" autoAdjust="0"/>
    <p:restoredTop sz="96395" autoAdjust="0"/>
  </p:normalViewPr>
  <p:slideViewPr>
    <p:cSldViewPr snapToGrid="0" snapToObjects="1" showGuides="1">
      <p:cViewPr varScale="1">
        <p:scale>
          <a:sx n="63" d="100"/>
          <a:sy n="63" d="100"/>
        </p:scale>
        <p:origin x="1800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5642"/>
    </p:cViewPr>
  </p:sorterViewPr>
  <p:notesViewPr>
    <p:cSldViewPr snapToGrid="0" snapToObjects="1" showGuides="1">
      <p:cViewPr varScale="1">
        <p:scale>
          <a:sx n="120" d="100"/>
          <a:sy n="120" d="100"/>
        </p:scale>
        <p:origin x="4408" y="1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18781-FBF9-354C-A025-C49C596164BA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4EF74-8826-BD43-B880-7A8566D08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FFD40-13C9-7B48-A0BE-E251E1E33FE5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E2375-F1B1-284C-A827-B0E603FD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44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38200" y="0"/>
            <a:ext cx="3352800" cy="77724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0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867400" y="5181600"/>
            <a:ext cx="4191000" cy="2590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1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852124" y="2186239"/>
            <a:ext cx="3216444" cy="4418549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0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1072931"/>
            <a:ext cx="2525602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199382" y="644821"/>
            <a:ext cx="2506218" cy="19459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40296" y="1278129"/>
            <a:ext cx="2506218" cy="194597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199382" y="3888266"/>
            <a:ext cx="2506218" cy="194597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40296" y="4521571"/>
            <a:ext cx="2506218" cy="194597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38200" y="0"/>
            <a:ext cx="2522982" cy="5181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361182" y="5181600"/>
            <a:ext cx="5859018" cy="2590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1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38200" y="5181600"/>
            <a:ext cx="9220200" cy="2590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4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867400" y="0"/>
            <a:ext cx="4191000" cy="77724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9019" y="1072931"/>
            <a:ext cx="3365737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38200" y="0"/>
            <a:ext cx="4191000" cy="77724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9019" y="1072931"/>
            <a:ext cx="3365737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1072931"/>
            <a:ext cx="3347038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020820" y="644821"/>
            <a:ext cx="5037581" cy="45367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522982" y="5181600"/>
            <a:ext cx="4182618" cy="2590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1072931"/>
            <a:ext cx="3347038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35418" y="0"/>
            <a:ext cx="2522982" cy="5181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020818" y="3235621"/>
            <a:ext cx="2514600" cy="453677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5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1072931"/>
            <a:ext cx="3347038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35418" y="0"/>
            <a:ext cx="2522982" cy="38689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020818" y="3868928"/>
            <a:ext cx="2514600" cy="390347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020818" y="-34544"/>
            <a:ext cx="2514600" cy="390347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535418" y="3868928"/>
            <a:ext cx="2522982" cy="390347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1072931"/>
            <a:ext cx="3347038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35418" y="0"/>
            <a:ext cx="2522982" cy="38689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020818" y="-34544"/>
            <a:ext cx="2514600" cy="780694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535418" y="3868928"/>
            <a:ext cx="2522982" cy="390347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1072931"/>
            <a:ext cx="3347038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35418" y="0"/>
            <a:ext cx="2522982" cy="7772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020818" y="3868928"/>
            <a:ext cx="2514600" cy="390347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020818" y="-34544"/>
            <a:ext cx="2514600" cy="390347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1072931"/>
            <a:ext cx="3347038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020818" y="0"/>
            <a:ext cx="5037582" cy="38689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020818" y="3868928"/>
            <a:ext cx="2514600" cy="390347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535418" y="3868928"/>
            <a:ext cx="2522982" cy="390347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9" grpId="0" animBg="1"/>
      <p:bldP spid="9" grpId="1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1072931"/>
            <a:ext cx="3347038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020818" y="3868928"/>
            <a:ext cx="5037582" cy="39034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020818" y="-34544"/>
            <a:ext cx="2514600" cy="390347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535418" y="-34544"/>
            <a:ext cx="2522982" cy="390347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1072931"/>
            <a:ext cx="3355420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029200" y="0"/>
            <a:ext cx="16764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705600" y="2590800"/>
            <a:ext cx="1676400" cy="5181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382000" y="0"/>
            <a:ext cx="1676400" cy="5181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4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1072931"/>
            <a:ext cx="3355420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62144" y="2460916"/>
            <a:ext cx="1810512" cy="35069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705600" y="2590800"/>
            <a:ext cx="1676400" cy="324713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382000" y="2590800"/>
            <a:ext cx="1676400" cy="324713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352800" y="2590800"/>
            <a:ext cx="1676400" cy="324713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673781" y="2590800"/>
            <a:ext cx="1676400" cy="324713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-5239" y="2590800"/>
            <a:ext cx="1676400" cy="324713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1072931"/>
            <a:ext cx="3355420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690622" y="2590800"/>
            <a:ext cx="1676400" cy="32471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45663" y="2590800"/>
            <a:ext cx="1676400" cy="324713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400705" y="2590800"/>
            <a:ext cx="1676400" cy="324713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35581" y="2590800"/>
            <a:ext cx="1676400" cy="324713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1072931"/>
            <a:ext cx="3347037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020818" y="-34544"/>
            <a:ext cx="2514600" cy="780694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535418" y="-34544"/>
            <a:ext cx="2522982" cy="78069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</p:spTree>
    <p:extLst>
      <p:ext uri="{BB962C8B-B14F-4D97-AF65-F5344CB8AC3E}">
        <p14:creationId xmlns:p14="http://schemas.microsoft.com/office/powerpoint/2010/main" val="32783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677415" y="2600530"/>
            <a:ext cx="2517333" cy="257953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602" y="1332009"/>
            <a:ext cx="8370955" cy="1867066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9901" b="1" i="0"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69994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1981" y="1072931"/>
            <a:ext cx="3355419" cy="14164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867400" y="1286420"/>
            <a:ext cx="3344418" cy="51848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" y="1292363"/>
            <a:ext cx="1684783" cy="51788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</p:spTree>
    <p:extLst>
      <p:ext uri="{BB962C8B-B14F-4D97-AF65-F5344CB8AC3E}">
        <p14:creationId xmlns:p14="http://schemas.microsoft.com/office/powerpoint/2010/main" val="164674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38200" y="0"/>
            <a:ext cx="9220200" cy="77724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1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0058400" cy="77724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886200"/>
            <a:ext cx="10058400" cy="38862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18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14001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608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1137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677414" y="2600530"/>
            <a:ext cx="2517333" cy="257953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601" y="1332009"/>
            <a:ext cx="8370955" cy="1867066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9900" b="1" i="0"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30062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029200" y="0"/>
            <a:ext cx="5029200" cy="77724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45601" y="2952667"/>
            <a:ext cx="8370955" cy="1867066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defRPr sz="7920" b="1" i="0"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4470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029200" y="0"/>
            <a:ext cx="5029200" cy="77724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45602" y="2952668"/>
            <a:ext cx="8370955" cy="1867066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defRPr sz="7921" b="1" i="0"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99505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523" y="1072930"/>
            <a:ext cx="5044232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44453" y="0"/>
            <a:ext cx="2510967" cy="5181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4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1072930"/>
            <a:ext cx="4193620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705600" y="0"/>
            <a:ext cx="3352800" cy="77724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705600" y="3646035"/>
            <a:ext cx="1288584" cy="1770176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3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547433" y="0"/>
            <a:ext cx="2510967" cy="77724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2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5271" y="1072930"/>
            <a:ext cx="3354929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38200" y="0"/>
            <a:ext cx="4191000" cy="77724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8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867400" y="0"/>
            <a:ext cx="4191000" cy="2590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5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38200" y="0"/>
            <a:ext cx="3352800" cy="77724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6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867400" y="5181600"/>
            <a:ext cx="4191000" cy="2590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1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852124" y="2186238"/>
            <a:ext cx="3216444" cy="4418549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7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1072930"/>
            <a:ext cx="2525602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199382" y="644821"/>
            <a:ext cx="2506218" cy="19459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40296" y="1278128"/>
            <a:ext cx="2506218" cy="194597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199382" y="3888265"/>
            <a:ext cx="2506218" cy="194597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40296" y="4521571"/>
            <a:ext cx="2506218" cy="194597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7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38200" y="0"/>
            <a:ext cx="2522982" cy="5181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361182" y="5181600"/>
            <a:ext cx="5859018" cy="2590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9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523" y="1072931"/>
            <a:ext cx="5044232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44453" y="0"/>
            <a:ext cx="2510967" cy="5181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9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38200" y="5181600"/>
            <a:ext cx="9220200" cy="2590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7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867400" y="0"/>
            <a:ext cx="4191000" cy="77724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1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9018" y="1072930"/>
            <a:ext cx="3365737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38200" y="0"/>
            <a:ext cx="4191000" cy="77724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6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9018" y="1072930"/>
            <a:ext cx="3365737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10042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1072930"/>
            <a:ext cx="3347038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020819" y="644821"/>
            <a:ext cx="5037581" cy="45367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522982" y="5181600"/>
            <a:ext cx="4182618" cy="2590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1072930"/>
            <a:ext cx="3347038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35418" y="0"/>
            <a:ext cx="2522982" cy="5181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020818" y="3235621"/>
            <a:ext cx="2514600" cy="453677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5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1072930"/>
            <a:ext cx="3347038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35418" y="0"/>
            <a:ext cx="2522982" cy="38689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020818" y="3868928"/>
            <a:ext cx="2514600" cy="390347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020818" y="-34544"/>
            <a:ext cx="2514600" cy="390347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535418" y="3868928"/>
            <a:ext cx="2522982" cy="390347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1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1072930"/>
            <a:ext cx="3347038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35418" y="0"/>
            <a:ext cx="2522982" cy="38689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020818" y="-34544"/>
            <a:ext cx="2514600" cy="780694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535418" y="3868928"/>
            <a:ext cx="2522982" cy="390347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2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1072930"/>
            <a:ext cx="3347038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35418" y="0"/>
            <a:ext cx="2522982" cy="7772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020818" y="3868928"/>
            <a:ext cx="2514600" cy="390347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020818" y="-34544"/>
            <a:ext cx="2514600" cy="390347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7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1072930"/>
            <a:ext cx="3347038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020818" y="0"/>
            <a:ext cx="5037582" cy="38689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020818" y="3868928"/>
            <a:ext cx="2514600" cy="390347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535418" y="3868928"/>
            <a:ext cx="2522982" cy="390347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5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9" grpId="0" animBg="1"/>
      <p:bldP spid="9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1072931"/>
            <a:ext cx="4193620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705600" y="0"/>
            <a:ext cx="3352800" cy="77724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705600" y="3646035"/>
            <a:ext cx="1288584" cy="1770176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45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1072930"/>
            <a:ext cx="3347038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020818" y="3868928"/>
            <a:ext cx="5037582" cy="39034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020818" y="-34544"/>
            <a:ext cx="2514600" cy="390347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535418" y="-34544"/>
            <a:ext cx="2522982" cy="390347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3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1072930"/>
            <a:ext cx="3355420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029200" y="0"/>
            <a:ext cx="16764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705600" y="2590800"/>
            <a:ext cx="1676400" cy="5181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382000" y="0"/>
            <a:ext cx="1676400" cy="5181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6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1072930"/>
            <a:ext cx="3355420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62144" y="2460915"/>
            <a:ext cx="1810512" cy="35069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705600" y="2590800"/>
            <a:ext cx="1676400" cy="324713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382000" y="2590800"/>
            <a:ext cx="1676400" cy="324713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352800" y="2590800"/>
            <a:ext cx="1676400" cy="324713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673781" y="2590800"/>
            <a:ext cx="1676400" cy="324713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-5239" y="2590800"/>
            <a:ext cx="1676400" cy="324713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7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1072930"/>
            <a:ext cx="3355420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690622" y="2590800"/>
            <a:ext cx="1676400" cy="32471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45663" y="2590800"/>
            <a:ext cx="1676400" cy="324713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400705" y="2590800"/>
            <a:ext cx="1676400" cy="324713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35581" y="2590800"/>
            <a:ext cx="1676400" cy="324713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7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0" y="1072930"/>
            <a:ext cx="3347037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020818" y="-34544"/>
            <a:ext cx="2514600" cy="780694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535418" y="-34544"/>
            <a:ext cx="2522982" cy="78069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</p:spTree>
    <p:extLst>
      <p:ext uri="{BB962C8B-B14F-4D97-AF65-F5344CB8AC3E}">
        <p14:creationId xmlns:p14="http://schemas.microsoft.com/office/powerpoint/2010/main" val="314317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1980" y="1072930"/>
            <a:ext cx="3355419" cy="14164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867400" y="1286419"/>
            <a:ext cx="3344418" cy="51848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292362"/>
            <a:ext cx="1684783" cy="51788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</p:spTree>
    <p:extLst>
      <p:ext uri="{BB962C8B-B14F-4D97-AF65-F5344CB8AC3E}">
        <p14:creationId xmlns:p14="http://schemas.microsoft.com/office/powerpoint/2010/main" val="390296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190053" y="1"/>
            <a:ext cx="2523928" cy="259530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854773" y="2595308"/>
            <a:ext cx="2523928" cy="25953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190053" y="5188608"/>
            <a:ext cx="2523928" cy="259530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7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38200" y="0"/>
            <a:ext cx="9220200" cy="77724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9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0058400" cy="77724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247131" y="3886200"/>
            <a:ext cx="3977624" cy="32413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673779" y="3886200"/>
            <a:ext cx="3355421" cy="324137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547433" y="0"/>
            <a:ext cx="2510967" cy="77724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4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98473" y="2616297"/>
            <a:ext cx="1852422" cy="25447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1072930"/>
            <a:ext cx="3355420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205978" y="0"/>
            <a:ext cx="1852422" cy="254474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8205978" y="2616297"/>
            <a:ext cx="1852422" cy="254474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8205978" y="5232595"/>
            <a:ext cx="1852422" cy="254474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6298473" y="0"/>
            <a:ext cx="1852422" cy="254474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298473" y="5241641"/>
            <a:ext cx="1852422" cy="254474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4382587" y="5241641"/>
            <a:ext cx="1852422" cy="254474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2457722" y="5241641"/>
            <a:ext cx="1852422" cy="254474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81" y="4999431"/>
            <a:ext cx="4193620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673781" y="1315552"/>
            <a:ext cx="1852422" cy="254474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504355" y="1315552"/>
            <a:ext cx="1852422" cy="254474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7423833" y="1315552"/>
            <a:ext cx="1852422" cy="254474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589068" y="1315552"/>
            <a:ext cx="1852422" cy="25447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9334929" y="1315552"/>
            <a:ext cx="1852422" cy="254474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4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675453" y="1305665"/>
            <a:ext cx="1485000" cy="204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1673780" y="3151319"/>
            <a:ext cx="1663200" cy="2284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5083759" y="3151319"/>
            <a:ext cx="1663200" cy="2284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6788748" y="3151319"/>
            <a:ext cx="1663200" cy="2284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31"/>
          </p:nvPr>
        </p:nvSpPr>
        <p:spPr>
          <a:xfrm>
            <a:off x="8493739" y="3151319"/>
            <a:ext cx="1663200" cy="2284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1673780" y="5487600"/>
            <a:ext cx="1663200" cy="2284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3378769" y="5487600"/>
            <a:ext cx="1663200" cy="2284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5083759" y="5487600"/>
            <a:ext cx="1663200" cy="2284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6788748" y="5487600"/>
            <a:ext cx="1663200" cy="2284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6"/>
          </p:nvPr>
        </p:nvSpPr>
        <p:spPr>
          <a:xfrm>
            <a:off x="8493739" y="5487600"/>
            <a:ext cx="1663200" cy="2284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378770" y="3151319"/>
            <a:ext cx="1663199" cy="2284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4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ccel="50000" decel="50000" autoRev="1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ccel="50000" decel="50000" autoRev="1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5029200" cy="390059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29200" y="0"/>
            <a:ext cx="5029200" cy="39005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2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0" y="3871807"/>
            <a:ext cx="5029200" cy="390059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29200" y="3871807"/>
            <a:ext cx="5029200" cy="39005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4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5029200" cy="387180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0" y="3871807"/>
            <a:ext cx="5029200" cy="39005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2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029200" y="0"/>
            <a:ext cx="5029200" cy="387180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29200" y="3871807"/>
            <a:ext cx="5029200" cy="39005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4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38"/>
          <p:cNvGrpSpPr/>
          <p:nvPr userDrawn="1"/>
        </p:nvGrpSpPr>
        <p:grpSpPr>
          <a:xfrm>
            <a:off x="1664782" y="995714"/>
            <a:ext cx="2088019" cy="5725734"/>
            <a:chOff x="3421706" y="1143000"/>
            <a:chExt cx="2530932" cy="5052117"/>
          </a:xfrm>
        </p:grpSpPr>
        <p:sp>
          <p:nvSpPr>
            <p:cNvPr id="7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8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9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10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11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12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13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14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15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</p:grpSp>
      <p:grpSp>
        <p:nvGrpSpPr>
          <p:cNvPr id="17" name="Группа 38"/>
          <p:cNvGrpSpPr/>
          <p:nvPr userDrawn="1"/>
        </p:nvGrpSpPr>
        <p:grpSpPr>
          <a:xfrm>
            <a:off x="4111801" y="995714"/>
            <a:ext cx="2088019" cy="5725734"/>
            <a:chOff x="3421706" y="1143000"/>
            <a:chExt cx="2530932" cy="5052117"/>
          </a:xfrm>
        </p:grpSpPr>
        <p:sp>
          <p:nvSpPr>
            <p:cNvPr id="18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19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20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21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22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23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24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25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26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</p:grpSp>
      <p:grpSp>
        <p:nvGrpSpPr>
          <p:cNvPr id="28" name="Группа 38"/>
          <p:cNvGrpSpPr/>
          <p:nvPr userDrawn="1"/>
        </p:nvGrpSpPr>
        <p:grpSpPr>
          <a:xfrm>
            <a:off x="6557380" y="995714"/>
            <a:ext cx="2088019" cy="5725734"/>
            <a:chOff x="3421706" y="1143000"/>
            <a:chExt cx="2530932" cy="5052117"/>
          </a:xfrm>
        </p:grpSpPr>
        <p:sp>
          <p:nvSpPr>
            <p:cNvPr id="29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30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31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32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33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34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35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36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37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</p:grp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AB2C91E8-4E61-9141-8BB3-88A55C3B7C2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782295" y="1628513"/>
            <a:ext cx="1851554" cy="442724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ADAE821A-2E43-8840-8440-297C0956B27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674892" y="1628513"/>
            <a:ext cx="1851554" cy="442724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C5AF60E4-32B3-AF4F-8C87-A4FCD0BEED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28521" y="1635528"/>
            <a:ext cx="1851554" cy="44202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2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3" grpId="0" animBg="1"/>
      <p:bldP spid="43" grpId="1" animBg="1"/>
      <p:bldP spid="44" grpId="0" animBg="1"/>
      <p:bldP spid="44" grpId="1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38">
            <a:extLst>
              <a:ext uri="{FF2B5EF4-FFF2-40B4-BE49-F238E27FC236}">
                <a16:creationId xmlns:a16="http://schemas.microsoft.com/office/drawing/2014/main" id="{6D82B632-4367-2547-B733-62C9EE6033E2}"/>
              </a:ext>
            </a:extLst>
          </p:cNvPr>
          <p:cNvGrpSpPr/>
          <p:nvPr userDrawn="1"/>
        </p:nvGrpSpPr>
        <p:grpSpPr>
          <a:xfrm>
            <a:off x="4001205" y="995714"/>
            <a:ext cx="2088019" cy="5725734"/>
            <a:chOff x="3421706" y="1143000"/>
            <a:chExt cx="2530932" cy="5052117"/>
          </a:xfrm>
        </p:grpSpPr>
        <p:sp>
          <p:nvSpPr>
            <p:cNvPr id="13" name="Скругленный прямоугольник 39">
              <a:extLst>
                <a:ext uri="{FF2B5EF4-FFF2-40B4-BE49-F238E27FC236}">
                  <a16:creationId xmlns:a16="http://schemas.microsoft.com/office/drawing/2014/main" id="{DF1565C7-239D-8543-89C4-13472763F021}"/>
                </a:ext>
              </a:extLst>
            </p:cNvPr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15" name="Скругленный прямоугольник 40">
              <a:extLst>
                <a:ext uri="{FF2B5EF4-FFF2-40B4-BE49-F238E27FC236}">
                  <a16:creationId xmlns:a16="http://schemas.microsoft.com/office/drawing/2014/main" id="{22C22802-A716-F34C-84B8-260D4352365C}"/>
                </a:ext>
              </a:extLst>
            </p:cNvPr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16" name="Скругленный прямоугольник 41">
              <a:extLst>
                <a:ext uri="{FF2B5EF4-FFF2-40B4-BE49-F238E27FC236}">
                  <a16:creationId xmlns:a16="http://schemas.microsoft.com/office/drawing/2014/main" id="{897D2056-A1C1-E948-B16C-717DA9D848B4}"/>
                </a:ext>
              </a:extLst>
            </p:cNvPr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17" name="Скругленный прямоугольник 42">
              <a:extLst>
                <a:ext uri="{FF2B5EF4-FFF2-40B4-BE49-F238E27FC236}">
                  <a16:creationId xmlns:a16="http://schemas.microsoft.com/office/drawing/2014/main" id="{4E56983C-0B74-6045-9E8A-55AACD0DF7F4}"/>
                </a:ext>
              </a:extLst>
            </p:cNvPr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18" name="Скругленный прямоугольник 43">
              <a:extLst>
                <a:ext uri="{FF2B5EF4-FFF2-40B4-BE49-F238E27FC236}">
                  <a16:creationId xmlns:a16="http://schemas.microsoft.com/office/drawing/2014/main" id="{1884B5C6-671B-DB44-9ABC-9E625609450A}"/>
                </a:ext>
              </a:extLst>
            </p:cNvPr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19" name="Овал 44">
              <a:extLst>
                <a:ext uri="{FF2B5EF4-FFF2-40B4-BE49-F238E27FC236}">
                  <a16:creationId xmlns:a16="http://schemas.microsoft.com/office/drawing/2014/main" id="{EC3A18F2-6120-0244-88A6-9CE2EE9FF4C4}"/>
                </a:ext>
              </a:extLst>
            </p:cNvPr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20" name="Скругленный прямоугольник 45">
              <a:extLst>
                <a:ext uri="{FF2B5EF4-FFF2-40B4-BE49-F238E27FC236}">
                  <a16:creationId xmlns:a16="http://schemas.microsoft.com/office/drawing/2014/main" id="{B277147B-1540-A14C-ABB0-5335AE83FA1A}"/>
                </a:ext>
              </a:extLst>
            </p:cNvPr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21" name="Овал 46">
              <a:extLst>
                <a:ext uri="{FF2B5EF4-FFF2-40B4-BE49-F238E27FC236}">
                  <a16:creationId xmlns:a16="http://schemas.microsoft.com/office/drawing/2014/main" id="{DC8EA646-CFFB-354D-9251-06490A30593B}"/>
                </a:ext>
              </a:extLst>
            </p:cNvPr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  <p:sp>
          <p:nvSpPr>
            <p:cNvPr id="22" name="Овал 47">
              <a:extLst>
                <a:ext uri="{FF2B5EF4-FFF2-40B4-BE49-F238E27FC236}">
                  <a16:creationId xmlns:a16="http://schemas.microsoft.com/office/drawing/2014/main" id="{E1745DD9-8C2D-844D-94BF-61952405B513}"/>
                </a:ext>
              </a:extLst>
            </p:cNvPr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5"/>
            </a:p>
          </p:txBody>
        </p:sp>
      </p:grp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C12E5D7A-018E-764A-A1AE-DFCC7AA82A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17926" y="1635528"/>
            <a:ext cx="1851554" cy="44202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2DD53BBF-3B10-054C-9609-9A3E2FD130F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203796" y="1628513"/>
            <a:ext cx="1851554" cy="442724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D01F4590-53B7-DF4C-81C7-48B646A971C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197723" y="1628513"/>
            <a:ext cx="1851554" cy="442724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87DBD707-E16D-374B-ACA0-F9B10508966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3352" y="1628513"/>
            <a:ext cx="1851554" cy="442724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4F7B7EF7-4C7A-934C-ABA1-6F1C007D0F2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2007279" y="1628513"/>
            <a:ext cx="1851554" cy="442724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0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5272" y="1072931"/>
            <a:ext cx="3354929" cy="14164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38200" y="0"/>
            <a:ext cx="4191000" cy="77724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6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BCF96FE-8515-DE46-BDEC-64F8185D3005}"/>
              </a:ext>
            </a:extLst>
          </p:cNvPr>
          <p:cNvGrpSpPr/>
          <p:nvPr userDrawn="1"/>
        </p:nvGrpSpPr>
        <p:grpSpPr>
          <a:xfrm>
            <a:off x="3857218" y="-2343867"/>
            <a:ext cx="5367537" cy="12604420"/>
            <a:chOff x="4675416" y="-2068118"/>
            <a:chExt cx="6506105" cy="11121547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75416" y="-2068118"/>
              <a:ext cx="6506105" cy="11121547"/>
            </a:xfrm>
            <a:prstGeom prst="rect">
              <a:avLst/>
            </a:prstGeom>
            <a:effectLst/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4091" y="623455"/>
              <a:ext cx="2388867" cy="4870248"/>
            </a:xfrm>
            <a:prstGeom prst="rect">
              <a:avLst/>
            </a:prstGeom>
            <a:effectLst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79A993D-2290-0249-9D4F-83C7F4A0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781" y="1072930"/>
            <a:ext cx="3352930" cy="14164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55251FD-5E23-C64A-B6BF-363058C4972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91386" y="1385180"/>
            <a:ext cx="1740377" cy="420684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7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  <p:extLst>
    <p:ext uri="{DCECCB84-F9BA-43D5-87BE-67443E8EF086}">
      <p15:sldGuideLst xmlns:p15="http://schemas.microsoft.com/office/powerpoint/2012/main">
        <p15:guide id="6" pos="3840">
          <p15:clr>
            <a:srgbClr val="FBAE40"/>
          </p15:clr>
        </p15:guide>
        <p15:guide id="8" pos="6552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54" y="3449240"/>
            <a:ext cx="1798319" cy="48260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079" y="1240006"/>
            <a:ext cx="1798319" cy="48260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845" y="-635466"/>
            <a:ext cx="1798319" cy="4826047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E3329C1-C33B-CE44-B402-715ABAEE47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641617" y="4172029"/>
            <a:ext cx="1385953" cy="337976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3E3FECC-D370-7A4E-8D63-22716D633F3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320610" y="1952884"/>
            <a:ext cx="1385953" cy="337976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885905-FEC4-E242-BF71-F00378D43B2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006376" y="77413"/>
            <a:ext cx="1385953" cy="337976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A3CC8-13FB-404B-AD3D-769550945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780" y="1072930"/>
            <a:ext cx="3345462" cy="14164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942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  <p:extLst>
    <p:ext uri="{DCECCB84-F9BA-43D5-87BE-67443E8EF086}">
      <p15:sldGuideLst xmlns:p15="http://schemas.microsoft.com/office/powerpoint/2012/main">
        <p15:guide id="3" pos="7248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949" y="403987"/>
            <a:ext cx="8298180" cy="6834288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EAF9D-1F56-4246-9AD0-E719CB3D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780" y="1072930"/>
            <a:ext cx="3151265" cy="14164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6E8CE5C-F9F3-434D-AC0B-6AB02A33069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041140" y="918781"/>
            <a:ext cx="6349251" cy="546330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3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1" y="918917"/>
            <a:ext cx="4074999" cy="777240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1A85A-9597-0B43-BE64-82414B4D2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781" y="1072930"/>
            <a:ext cx="3355420" cy="14164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5526AF2-DD41-6D4F-BF29-E7C709CE165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422573" y="1816123"/>
            <a:ext cx="3278940" cy="599731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867400" y="0"/>
            <a:ext cx="4191000" cy="2590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9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42" Type="http://schemas.openxmlformats.org/officeDocument/2006/relationships/slideLayout" Target="../slideLayouts/slideLayout76.xml"/><Relationship Id="rId47" Type="http://schemas.openxmlformats.org/officeDocument/2006/relationships/slideLayout" Target="../slideLayouts/slideLayout81.xml"/><Relationship Id="rId50" Type="http://schemas.openxmlformats.org/officeDocument/2006/relationships/theme" Target="../theme/theme3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slideLayout" Target="../slideLayouts/slideLayout71.xml"/><Relationship Id="rId40" Type="http://schemas.openxmlformats.org/officeDocument/2006/relationships/slideLayout" Target="../slideLayouts/slideLayout74.xml"/><Relationship Id="rId45" Type="http://schemas.openxmlformats.org/officeDocument/2006/relationships/slideLayout" Target="../slideLayouts/slideLayout79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78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43" Type="http://schemas.openxmlformats.org/officeDocument/2006/relationships/slideLayout" Target="../slideLayouts/slideLayout77.xml"/><Relationship Id="rId48" Type="http://schemas.openxmlformats.org/officeDocument/2006/relationships/slideLayout" Target="../slideLayouts/slideLayout82.xml"/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slideLayout" Target="../slideLayouts/slideLayout72.xml"/><Relationship Id="rId4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54.xml"/><Relationship Id="rId41" Type="http://schemas.openxmlformats.org/officeDocument/2006/relationships/slideLayout" Target="../slideLayouts/slideLayout75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3781" y="1072931"/>
            <a:ext cx="7550975" cy="1416491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3780" y="2849880"/>
            <a:ext cx="7550976" cy="3886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2"/>
            <a:r>
              <a:rPr lang="en-US" dirty="0"/>
              <a:t>Write here text</a:t>
            </a:r>
          </a:p>
          <a:p>
            <a:pPr lvl="3"/>
            <a:r>
              <a:rPr lang="en-US" dirty="0"/>
              <a:t>Write here text</a:t>
            </a:r>
          </a:p>
          <a:p>
            <a:pPr lvl="4"/>
            <a:r>
              <a:rPr lang="en-US" dirty="0"/>
              <a:t>Write here text 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" y="7130333"/>
            <a:ext cx="828179" cy="6420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16" name="TextBox 15"/>
          <p:cNvSpPr txBox="1"/>
          <p:nvPr userDrawn="1"/>
        </p:nvSpPr>
        <p:spPr>
          <a:xfrm rot="16200000">
            <a:off x="127175" y="456732"/>
            <a:ext cx="548548" cy="206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743" b="1" i="0" dirty="0">
                <a:solidFill>
                  <a:schemeClr val="tx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voodoo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260178" y="3841143"/>
            <a:ext cx="33173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260179" y="3931258"/>
            <a:ext cx="1658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24"/>
          <p:cNvSpPr txBox="1">
            <a:spLocks/>
          </p:cNvSpPr>
          <p:nvPr userDrawn="1"/>
        </p:nvSpPr>
        <p:spPr>
          <a:xfrm>
            <a:off x="0" y="7226392"/>
            <a:ext cx="828178" cy="413808"/>
          </a:xfrm>
          <a:prstGeom prst="rect">
            <a:avLst/>
          </a:prstGeom>
        </p:spPr>
        <p:txBody>
          <a:bodyPr vert="horz" lIns="75438" tIns="37719" rIns="75438" bIns="37719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660" b="1" i="0" smtClean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rPr>
              <a:pPr algn="ctr"/>
              <a:t>‹#›</a:t>
            </a:fld>
            <a:endParaRPr lang="en-US" sz="660" b="1" i="0" dirty="0">
              <a:solidFill>
                <a:schemeClr val="tx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7" r:id="rId4"/>
    <p:sldLayoutId id="2147484038" r:id="rId5"/>
    <p:sldLayoutId id="2147484051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  <p:sldLayoutId id="2147484048" r:id="rId16"/>
    <p:sldLayoutId id="2147484049" r:id="rId17"/>
    <p:sldLayoutId id="2147484050" r:id="rId18"/>
    <p:sldLayoutId id="2147484076" r:id="rId19"/>
    <p:sldLayoutId id="2147484052" r:id="rId20"/>
    <p:sldLayoutId id="2147484053" r:id="rId21"/>
    <p:sldLayoutId id="2147484054" r:id="rId22"/>
    <p:sldLayoutId id="2147484055" r:id="rId23"/>
    <p:sldLayoutId id="2147484056" r:id="rId24"/>
    <p:sldLayoutId id="2147484057" r:id="rId25"/>
    <p:sldLayoutId id="2147484058" r:id="rId26"/>
    <p:sldLayoutId id="2147484059" r:id="rId27"/>
    <p:sldLayoutId id="2147484060" r:id="rId28"/>
    <p:sldLayoutId id="2147484061" r:id="rId29"/>
    <p:sldLayoutId id="2147484062" r:id="rId30"/>
    <p:sldLayoutId id="2147484077" r:id="rId31"/>
    <p:sldLayoutId id="2147484089" r:id="rId32"/>
    <p:sldLayoutId id="2147484100" r:id="rId3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  <p:hf hdr="0" ftr="0" dt="0"/>
  <p:txStyles>
    <p:titleStyle>
      <a:lvl1pPr algn="l" defTabSz="754331" rtl="0" eaLnBrk="1" latinLnBrk="0" hangingPunct="1">
        <a:lnSpc>
          <a:spcPct val="80000"/>
        </a:lnSpc>
        <a:spcBef>
          <a:spcPct val="0"/>
        </a:spcBef>
        <a:buNone/>
        <a:defRPr sz="2970" b="1" i="0" kern="1200" spc="-83" baseline="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0" indent="0" algn="l" defTabSz="754331" rtl="0" eaLnBrk="1" latinLnBrk="0" hangingPunct="1">
        <a:lnSpc>
          <a:spcPct val="150000"/>
        </a:lnSpc>
        <a:spcBef>
          <a:spcPts val="825"/>
        </a:spcBef>
        <a:buFont typeface="Arial" panose="020B0604020202020204" pitchFamily="34" charset="0"/>
        <a:buNone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754331" rtl="0" eaLnBrk="1" latinLnBrk="0" hangingPunct="1">
        <a:lnSpc>
          <a:spcPct val="150000"/>
        </a:lnSpc>
        <a:spcBef>
          <a:spcPts val="412"/>
        </a:spcBef>
        <a:buFont typeface="Arial" panose="020B0604020202020204" pitchFamily="34" charset="0"/>
        <a:buNone/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754331" rtl="0" eaLnBrk="1" latinLnBrk="0" hangingPunct="1">
        <a:lnSpc>
          <a:spcPct val="150000"/>
        </a:lnSpc>
        <a:spcBef>
          <a:spcPts val="412"/>
        </a:spcBef>
        <a:buFont typeface="Arial" panose="020B0604020202020204" pitchFamily="34" charset="0"/>
        <a:buNone/>
        <a:defRPr sz="99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754331" rtl="0" eaLnBrk="1" latinLnBrk="0" hangingPunct="1">
        <a:lnSpc>
          <a:spcPct val="150000"/>
        </a:lnSpc>
        <a:spcBef>
          <a:spcPts val="412"/>
        </a:spcBef>
        <a:buFont typeface="Arial" panose="020B0604020202020204" pitchFamily="34" charset="0"/>
        <a:buNone/>
        <a:defRPr sz="825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754331" rtl="0" eaLnBrk="1" latinLnBrk="0" hangingPunct="1">
        <a:lnSpc>
          <a:spcPct val="150000"/>
        </a:lnSpc>
        <a:spcBef>
          <a:spcPts val="412"/>
        </a:spcBef>
        <a:buFont typeface="Arial" panose="020B0604020202020204" pitchFamily="34" charset="0"/>
        <a:buNone/>
        <a:defRPr sz="825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074408" indent="-188583" algn="l" defTabSz="754331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574" indent="-188583" algn="l" defTabSz="754331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739" indent="-188583" algn="l" defTabSz="754331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5903" indent="-188583" algn="l" defTabSz="754331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31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65" algn="l" defTabSz="754331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31" algn="l" defTabSz="754331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497" algn="l" defTabSz="754331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661" algn="l" defTabSz="754331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825" algn="l" defTabSz="754331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2991" algn="l" defTabSz="754331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156" algn="l" defTabSz="754331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320" algn="l" defTabSz="754331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168" userDrawn="1">
          <p15:clr>
            <a:srgbClr val="F26B43"/>
          </p15:clr>
        </p15:guide>
        <p15:guide id="1" orient="horz" pos="2448" userDrawn="1">
          <p15:clr>
            <a:srgbClr val="F26B43"/>
          </p15:clr>
        </p15:guide>
        <p15:guide id="14" orient="horz" pos="392" userDrawn="1">
          <p15:clr>
            <a:srgbClr val="F26B43"/>
          </p15:clr>
        </p15:guide>
        <p15:guide id="27" orient="horz" pos="4479" userDrawn="1">
          <p15:clr>
            <a:srgbClr val="F26B43"/>
          </p15:clr>
        </p15:guide>
        <p15:guide id="28" pos="530" userDrawn="1">
          <p15:clr>
            <a:srgbClr val="F26B43"/>
          </p15:clr>
        </p15:guide>
        <p15:guide id="29" pos="5806" userDrawn="1">
          <p15:clr>
            <a:srgbClr val="F26B43"/>
          </p15:clr>
        </p15:guide>
        <p15:guide id="44" userDrawn="1">
          <p15:clr>
            <a:srgbClr val="F26B43"/>
          </p15:clr>
        </p15:guide>
        <p15:guide id="45" pos="6336" userDrawn="1">
          <p15:clr>
            <a:srgbClr val="F26B43"/>
          </p15:clr>
        </p15:guide>
        <p15:guide id="46" orient="horz" userDrawn="1">
          <p15:clr>
            <a:srgbClr val="F26B43"/>
          </p15:clr>
        </p15:guide>
        <p15:guide id="47" orient="horz" pos="4896" userDrawn="1">
          <p15:clr>
            <a:srgbClr val="F26B43"/>
          </p15:clr>
        </p15:guide>
        <p15:guide id="48" pos="1054" userDrawn="1">
          <p15:clr>
            <a:srgbClr val="F26B43"/>
          </p15:clr>
        </p15:guide>
        <p15:guide id="51" orient="horz" pos="804" userDrawn="1">
          <p15:clr>
            <a:srgbClr val="F26B43"/>
          </p15:clr>
        </p15:guide>
        <p15:guide id="52" pos="157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3781" y="1072931"/>
            <a:ext cx="7550975" cy="1416491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3780" y="2849880"/>
            <a:ext cx="7550976" cy="3886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2"/>
            <a:r>
              <a:rPr lang="en-US" dirty="0"/>
              <a:t>Write here text</a:t>
            </a:r>
          </a:p>
          <a:p>
            <a:pPr lvl="3"/>
            <a:r>
              <a:rPr lang="en-US" dirty="0"/>
              <a:t>Write here text</a:t>
            </a:r>
          </a:p>
          <a:p>
            <a:pPr lvl="4"/>
            <a:r>
              <a:rPr lang="en-US" dirty="0"/>
              <a:t>Write here text 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224756" y="7130333"/>
            <a:ext cx="828179" cy="6420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16" name="TextBox 15"/>
          <p:cNvSpPr txBox="1"/>
          <p:nvPr userDrawn="1"/>
        </p:nvSpPr>
        <p:spPr>
          <a:xfrm rot="16200000">
            <a:off x="9351931" y="456732"/>
            <a:ext cx="548548" cy="206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743" b="1" i="0" dirty="0">
                <a:solidFill>
                  <a:schemeClr val="tx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voodoo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9484933" y="3841143"/>
            <a:ext cx="33173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9650801" y="3931258"/>
            <a:ext cx="1658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24"/>
          <p:cNvSpPr txBox="1">
            <a:spLocks/>
          </p:cNvSpPr>
          <p:nvPr userDrawn="1"/>
        </p:nvSpPr>
        <p:spPr>
          <a:xfrm>
            <a:off x="9224755" y="7226392"/>
            <a:ext cx="828178" cy="413808"/>
          </a:xfrm>
          <a:prstGeom prst="rect">
            <a:avLst/>
          </a:prstGeom>
        </p:spPr>
        <p:txBody>
          <a:bodyPr vert="horz" lIns="75438" tIns="37719" rIns="75438" bIns="37719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660" b="1" i="0" smtClean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rPr>
              <a:pPr algn="ctr"/>
              <a:t>‹#›</a:t>
            </a:fld>
            <a:endParaRPr lang="en-US" sz="660" b="1" i="0" dirty="0">
              <a:solidFill>
                <a:schemeClr val="tx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05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  <p:hf hdr="0" ftr="0" dt="0"/>
  <p:txStyles>
    <p:titleStyle>
      <a:lvl1pPr algn="l" defTabSz="754331" rtl="0" eaLnBrk="1" latinLnBrk="0" hangingPunct="1">
        <a:lnSpc>
          <a:spcPct val="80000"/>
        </a:lnSpc>
        <a:spcBef>
          <a:spcPct val="0"/>
        </a:spcBef>
        <a:buNone/>
        <a:defRPr sz="2970" b="1" i="0" kern="1200" spc="-125" baseline="0">
          <a:solidFill>
            <a:schemeClr val="tx1"/>
          </a:solidFill>
          <a:latin typeface="Montserrat SemiBold" charset="0"/>
          <a:ea typeface="Montserrat SemiBold" charset="0"/>
          <a:cs typeface="Montserrat SemiBold" charset="0"/>
        </a:defRPr>
      </a:lvl1pPr>
    </p:titleStyle>
    <p:bodyStyle>
      <a:lvl1pPr marL="0" indent="0" algn="l" defTabSz="754331" rtl="0" eaLnBrk="1" latinLnBrk="0" hangingPunct="1">
        <a:lnSpc>
          <a:spcPct val="150000"/>
        </a:lnSpc>
        <a:spcBef>
          <a:spcPts val="825"/>
        </a:spcBef>
        <a:buFont typeface="Arial" panose="020B0604020202020204" pitchFamily="34" charset="0"/>
        <a:buNone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754331" rtl="0" eaLnBrk="1" latinLnBrk="0" hangingPunct="1">
        <a:lnSpc>
          <a:spcPct val="150000"/>
        </a:lnSpc>
        <a:spcBef>
          <a:spcPts val="412"/>
        </a:spcBef>
        <a:buFont typeface="Arial" panose="020B0604020202020204" pitchFamily="34" charset="0"/>
        <a:buNone/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754331" rtl="0" eaLnBrk="1" latinLnBrk="0" hangingPunct="1">
        <a:lnSpc>
          <a:spcPct val="150000"/>
        </a:lnSpc>
        <a:spcBef>
          <a:spcPts val="412"/>
        </a:spcBef>
        <a:buFont typeface="Arial" panose="020B0604020202020204" pitchFamily="34" charset="0"/>
        <a:buNone/>
        <a:defRPr sz="99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754331" rtl="0" eaLnBrk="1" latinLnBrk="0" hangingPunct="1">
        <a:lnSpc>
          <a:spcPct val="150000"/>
        </a:lnSpc>
        <a:spcBef>
          <a:spcPts val="412"/>
        </a:spcBef>
        <a:buFont typeface="Arial" panose="020B0604020202020204" pitchFamily="34" charset="0"/>
        <a:buNone/>
        <a:defRPr sz="825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754331" rtl="0" eaLnBrk="1" latinLnBrk="0" hangingPunct="1">
        <a:lnSpc>
          <a:spcPct val="150000"/>
        </a:lnSpc>
        <a:spcBef>
          <a:spcPts val="412"/>
        </a:spcBef>
        <a:buFont typeface="Arial" panose="020B0604020202020204" pitchFamily="34" charset="0"/>
        <a:buNone/>
        <a:defRPr sz="825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074408" indent="-188583" algn="l" defTabSz="754331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574" indent="-188583" algn="l" defTabSz="754331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739" indent="-188583" algn="l" defTabSz="754331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5903" indent="-188583" algn="l" defTabSz="754331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31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65" algn="l" defTabSz="754331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31" algn="l" defTabSz="754331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497" algn="l" defTabSz="754331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661" algn="l" defTabSz="754331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825" algn="l" defTabSz="754331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2991" algn="l" defTabSz="754331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156" algn="l" defTabSz="754331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320" algn="l" defTabSz="754331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168" userDrawn="1">
          <p15:clr>
            <a:srgbClr val="F26B43"/>
          </p15:clr>
        </p15:guide>
        <p15:guide id="1" orient="horz" pos="2448" userDrawn="1">
          <p15:clr>
            <a:srgbClr val="F26B43"/>
          </p15:clr>
        </p15:guide>
        <p15:guide id="14" orient="horz" pos="392" userDrawn="1">
          <p15:clr>
            <a:srgbClr val="F26B43"/>
          </p15:clr>
        </p15:guide>
        <p15:guide id="27" orient="horz" pos="4479" userDrawn="1">
          <p15:clr>
            <a:srgbClr val="F26B43"/>
          </p15:clr>
        </p15:guide>
        <p15:guide id="28" pos="530" userDrawn="1">
          <p15:clr>
            <a:srgbClr val="F26B43"/>
          </p15:clr>
        </p15:guide>
        <p15:guide id="29" pos="5806" userDrawn="1">
          <p15:clr>
            <a:srgbClr val="F26B43"/>
          </p15:clr>
        </p15:guide>
        <p15:guide id="44" userDrawn="1">
          <p15:clr>
            <a:srgbClr val="F26B43"/>
          </p15:clr>
        </p15:guide>
        <p15:guide id="45" pos="6336" userDrawn="1">
          <p15:clr>
            <a:srgbClr val="F26B43"/>
          </p15:clr>
        </p15:guide>
        <p15:guide id="46" orient="horz" userDrawn="1">
          <p15:clr>
            <a:srgbClr val="F26B43"/>
          </p15:clr>
        </p15:guide>
        <p15:guide id="47" orient="horz" pos="4896" userDrawn="1">
          <p15:clr>
            <a:srgbClr val="F26B43"/>
          </p15:clr>
        </p15:guide>
        <p15:guide id="48" pos="1054" userDrawn="1">
          <p15:clr>
            <a:srgbClr val="F26B43"/>
          </p15:clr>
        </p15:guide>
        <p15:guide id="51" orient="horz" pos="804" userDrawn="1">
          <p15:clr>
            <a:srgbClr val="F26B43"/>
          </p15:clr>
        </p15:guide>
        <p15:guide id="52" pos="157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3780" y="1072930"/>
            <a:ext cx="7550975" cy="1416491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3780" y="2849880"/>
            <a:ext cx="7550976" cy="3886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2"/>
            <a:r>
              <a:rPr lang="en-US" dirty="0"/>
              <a:t>Write here text</a:t>
            </a:r>
          </a:p>
          <a:p>
            <a:pPr lvl="3"/>
            <a:r>
              <a:rPr lang="en-US" dirty="0"/>
              <a:t>Write here text</a:t>
            </a:r>
          </a:p>
          <a:p>
            <a:pPr lvl="4"/>
            <a:r>
              <a:rPr lang="en-US" dirty="0"/>
              <a:t>Write here text 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7130333"/>
            <a:ext cx="828179" cy="6420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16" name="TextBox 15"/>
          <p:cNvSpPr txBox="1"/>
          <p:nvPr userDrawn="1"/>
        </p:nvSpPr>
        <p:spPr>
          <a:xfrm rot="16200000">
            <a:off x="127175" y="456731"/>
            <a:ext cx="548548" cy="206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743" b="1" i="0" dirty="0">
                <a:solidFill>
                  <a:schemeClr val="tx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voodoo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260178" y="3841143"/>
            <a:ext cx="33173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260178" y="3931258"/>
            <a:ext cx="1658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24"/>
          <p:cNvSpPr txBox="1">
            <a:spLocks/>
          </p:cNvSpPr>
          <p:nvPr userDrawn="1"/>
        </p:nvSpPr>
        <p:spPr>
          <a:xfrm>
            <a:off x="0" y="7226392"/>
            <a:ext cx="828178" cy="413808"/>
          </a:xfrm>
          <a:prstGeom prst="rect">
            <a:avLst/>
          </a:prstGeom>
        </p:spPr>
        <p:txBody>
          <a:bodyPr vert="horz" lIns="75438" tIns="37719" rIns="75438" bIns="37719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660" b="1" i="0" smtClean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rPr>
              <a:pPr algn="ctr"/>
              <a:t>‹#›</a:t>
            </a:fld>
            <a:endParaRPr lang="en-US" sz="660" b="1" i="0" dirty="0">
              <a:solidFill>
                <a:schemeClr val="tx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674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4135" r:id="rId12"/>
    <p:sldLayoutId id="2147484136" r:id="rId13"/>
    <p:sldLayoutId id="2147484137" r:id="rId14"/>
    <p:sldLayoutId id="2147484138" r:id="rId15"/>
    <p:sldLayoutId id="2147484139" r:id="rId16"/>
    <p:sldLayoutId id="2147484140" r:id="rId17"/>
    <p:sldLayoutId id="2147484141" r:id="rId18"/>
    <p:sldLayoutId id="2147484142" r:id="rId19"/>
    <p:sldLayoutId id="2147484143" r:id="rId20"/>
    <p:sldLayoutId id="2147484144" r:id="rId21"/>
    <p:sldLayoutId id="2147484145" r:id="rId22"/>
    <p:sldLayoutId id="2147484146" r:id="rId23"/>
    <p:sldLayoutId id="2147484147" r:id="rId24"/>
    <p:sldLayoutId id="2147484148" r:id="rId25"/>
    <p:sldLayoutId id="2147484149" r:id="rId26"/>
    <p:sldLayoutId id="2147484150" r:id="rId27"/>
    <p:sldLayoutId id="2147484151" r:id="rId28"/>
    <p:sldLayoutId id="2147484152" r:id="rId29"/>
    <p:sldLayoutId id="2147484153" r:id="rId30"/>
    <p:sldLayoutId id="2147484154" r:id="rId31"/>
    <p:sldLayoutId id="2147484155" r:id="rId32"/>
    <p:sldLayoutId id="2147484156" r:id="rId33"/>
    <p:sldLayoutId id="2147484157" r:id="rId34"/>
    <p:sldLayoutId id="2147484158" r:id="rId35"/>
    <p:sldLayoutId id="2147484159" r:id="rId36"/>
    <p:sldLayoutId id="2147484160" r:id="rId37"/>
    <p:sldLayoutId id="2147484161" r:id="rId38"/>
    <p:sldLayoutId id="2147484162" r:id="rId39"/>
    <p:sldLayoutId id="2147484163" r:id="rId40"/>
    <p:sldLayoutId id="2147484164" r:id="rId41"/>
    <p:sldLayoutId id="2147484165" r:id="rId42"/>
    <p:sldLayoutId id="2147484166" r:id="rId43"/>
    <p:sldLayoutId id="2147484168" r:id="rId44"/>
    <p:sldLayoutId id="2147484169" r:id="rId45"/>
    <p:sldLayoutId id="2147484170" r:id="rId46"/>
    <p:sldLayoutId id="2147484171" r:id="rId47"/>
    <p:sldLayoutId id="2147484172" r:id="rId48"/>
    <p:sldLayoutId id="2147484173" r:id="rId4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  <p:hf hdr="0" ftr="0" dt="0"/>
  <p:txStyles>
    <p:titleStyle>
      <a:lvl1pPr algn="l" defTabSz="754312" rtl="0" eaLnBrk="1" latinLnBrk="0" hangingPunct="1">
        <a:lnSpc>
          <a:spcPct val="80000"/>
        </a:lnSpc>
        <a:spcBef>
          <a:spcPct val="0"/>
        </a:spcBef>
        <a:buNone/>
        <a:defRPr sz="2970" b="1" i="0" kern="1200" spc="-83" baseline="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0" indent="0" algn="l" defTabSz="754312" rtl="0" eaLnBrk="1" latinLnBrk="0" hangingPunct="1">
        <a:lnSpc>
          <a:spcPct val="150000"/>
        </a:lnSpc>
        <a:spcBef>
          <a:spcPts val="825"/>
        </a:spcBef>
        <a:buFont typeface="Arial" panose="020B0604020202020204" pitchFamily="34" charset="0"/>
        <a:buNone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754312" rtl="0" eaLnBrk="1" latinLnBrk="0" hangingPunct="1">
        <a:lnSpc>
          <a:spcPct val="150000"/>
        </a:lnSpc>
        <a:spcBef>
          <a:spcPts val="412"/>
        </a:spcBef>
        <a:buFont typeface="Arial" panose="020B0604020202020204" pitchFamily="34" charset="0"/>
        <a:buNone/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754312" rtl="0" eaLnBrk="1" latinLnBrk="0" hangingPunct="1">
        <a:lnSpc>
          <a:spcPct val="150000"/>
        </a:lnSpc>
        <a:spcBef>
          <a:spcPts val="412"/>
        </a:spcBef>
        <a:buFont typeface="Arial" panose="020B0604020202020204" pitchFamily="34" charset="0"/>
        <a:buNone/>
        <a:defRPr sz="99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754312" rtl="0" eaLnBrk="1" latinLnBrk="0" hangingPunct="1">
        <a:lnSpc>
          <a:spcPct val="150000"/>
        </a:lnSpc>
        <a:spcBef>
          <a:spcPts val="412"/>
        </a:spcBef>
        <a:buFont typeface="Arial" panose="020B0604020202020204" pitchFamily="34" charset="0"/>
        <a:buNone/>
        <a:defRPr sz="825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754312" rtl="0" eaLnBrk="1" latinLnBrk="0" hangingPunct="1">
        <a:lnSpc>
          <a:spcPct val="150000"/>
        </a:lnSpc>
        <a:spcBef>
          <a:spcPts val="412"/>
        </a:spcBef>
        <a:buFont typeface="Arial" panose="020B0604020202020204" pitchFamily="34" charset="0"/>
        <a:buNone/>
        <a:defRPr sz="825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074359" indent="-188579" algn="l" defTabSz="754312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516" indent="-188579" algn="l" defTabSz="754312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671" indent="-188579" algn="l" defTabSz="754312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5826" indent="-188579" algn="l" defTabSz="754312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12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56" algn="l" defTabSz="754312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12" algn="l" defTabSz="754312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469" algn="l" defTabSz="754312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625" algn="l" defTabSz="754312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780" algn="l" defTabSz="754312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2936" algn="l" defTabSz="754312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092" algn="l" defTabSz="754312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249" algn="l" defTabSz="754312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346">
          <p15:clr>
            <a:srgbClr val="F26B43"/>
          </p15:clr>
        </p15:guide>
        <p15:guide id="27" orient="horz" pos="3952">
          <p15:clr>
            <a:srgbClr val="F26B43"/>
          </p15:clr>
        </p15:guide>
        <p15:guide id="28" pos="642">
          <p15:clr>
            <a:srgbClr val="F26B43"/>
          </p15:clr>
        </p15:guide>
        <p15:guide id="29" pos="7038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277">
          <p15:clr>
            <a:srgbClr val="F26B43"/>
          </p15:clr>
        </p15:guide>
        <p15:guide id="51" orient="horz" pos="709">
          <p15:clr>
            <a:srgbClr val="F26B43"/>
          </p15:clr>
        </p15:guide>
        <p15:guide id="52" pos="1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93E89C-2709-4784-8125-4FDBD7E31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134" y="2193118"/>
            <a:ext cx="7309751" cy="340536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744248" y="2214845"/>
            <a:ext cx="7352637" cy="3405364"/>
          </a:xfrm>
          <a:prstGeom prst="rect">
            <a:avLst/>
          </a:prstGeom>
          <a:solidFill>
            <a:srgbClr val="5283A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19B545-1F22-7449-A317-F3185EEEB5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solidFill>
            <a:srgbClr val="15477B"/>
          </a:solidFill>
        </p:spPr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58391" y="719826"/>
            <a:ext cx="5968736" cy="1416491"/>
          </a:xfrm>
        </p:spPr>
        <p:txBody>
          <a:bodyPr/>
          <a:lstStyle/>
          <a:p>
            <a:r>
              <a:rPr lang="en-US" dirty="0">
                <a:solidFill>
                  <a:srgbClr val="15477B"/>
                </a:solidFill>
              </a:rPr>
              <a:t>Lane Council of Governments</a:t>
            </a:r>
            <a:br>
              <a:rPr lang="en-US" dirty="0">
                <a:solidFill>
                  <a:srgbClr val="15477B"/>
                </a:solidFill>
              </a:rPr>
            </a:br>
            <a:r>
              <a:rPr lang="en-US" dirty="0">
                <a:solidFill>
                  <a:srgbClr val="FCB11B"/>
                </a:solidFill>
              </a:rPr>
              <a:t>Future Multi-Agency Regional GIS – Phase III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49831" y="5941957"/>
            <a:ext cx="5777296" cy="753247"/>
          </a:xfrm>
          <a:prstGeom prst="rect">
            <a:avLst/>
          </a:prstGeom>
          <a:noFill/>
        </p:spPr>
        <p:txBody>
          <a:bodyPr wrap="square" lIns="0" tIns="29700" rIns="178200" bIns="2970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155" b="1" dirty="0"/>
              <a:t>PLANNING, DESIGNING, AND IMPLEMENTING AWARD WINNING SOLUTIONS THAT CHANGE THE WAY LOCAL GOVERNMENT ORGANIZATIONS CONDUCT BUSINESS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5603" y="3979266"/>
            <a:ext cx="845774" cy="18826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97000" rtlCol="0" anchor="ctr"/>
          <a:lstStyle/>
          <a:p>
            <a:pPr algn="r"/>
            <a:endParaRPr lang="en-US" sz="1155" b="1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9" name="Freeform 35">
            <a:extLst>
              <a:ext uri="{FF2B5EF4-FFF2-40B4-BE49-F238E27FC236}">
                <a16:creationId xmlns:a16="http://schemas.microsoft.com/office/drawing/2014/main" id="{3A26843F-2528-4C20-8A0C-A36C00DC2D7D}"/>
              </a:ext>
            </a:extLst>
          </p:cNvPr>
          <p:cNvSpPr>
            <a:spLocks/>
          </p:cNvSpPr>
          <p:nvPr/>
        </p:nvSpPr>
        <p:spPr bwMode="auto">
          <a:xfrm>
            <a:off x="3040751" y="5416078"/>
            <a:ext cx="252769" cy="204131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75438" tIns="37719" rIns="75438" bIns="37719" numCol="1" anchor="t" anchorCtr="0" compatLnSpc="1">
            <a:prstTxWarp prst="textNoShape">
              <a:avLst/>
            </a:prstTxWarp>
          </a:bodyPr>
          <a:lstStyle/>
          <a:p>
            <a:endParaRPr lang="en-US" sz="1485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918" y="1474463"/>
            <a:ext cx="1822036" cy="182203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8865164" y="7142949"/>
            <a:ext cx="548640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754293" y="7210603"/>
            <a:ext cx="1039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5477B"/>
                </a:solidFill>
                <a:latin typeface="Montserrat" panose="00000500000000000000" pitchFamily="50" charset="0"/>
                <a:ea typeface="Roboto Light" charset="0"/>
                <a:cs typeface="Roboto Light" charset="0"/>
              </a:rPr>
              <a:t>Geotg.com</a:t>
            </a:r>
          </a:p>
        </p:txBody>
      </p:sp>
    </p:spTree>
    <p:extLst>
      <p:ext uri="{BB962C8B-B14F-4D97-AF65-F5344CB8AC3E}">
        <p14:creationId xmlns:p14="http://schemas.microsoft.com/office/powerpoint/2010/main" val="195856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  <p:bldP spid="8" grpId="1" animBg="1"/>
      <p:bldP spid="9" grpId="0" animBg="1"/>
      <p:bldP spid="9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42776" y="1533525"/>
            <a:ext cx="7872209" cy="5676900"/>
            <a:chOff x="1019175" y="2457450"/>
            <a:chExt cx="5076825" cy="1752600"/>
          </a:xfrm>
        </p:grpSpPr>
        <p:sp>
          <p:nvSpPr>
            <p:cNvPr id="9" name="Rectangle 8"/>
            <p:cNvSpPr/>
            <p:nvPr/>
          </p:nvSpPr>
          <p:spPr>
            <a:xfrm>
              <a:off x="1019175" y="2457450"/>
              <a:ext cx="5076825" cy="1752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762000" dist="2540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9176" y="2457450"/>
              <a:ext cx="66674" cy="175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776" y="359860"/>
            <a:ext cx="7957932" cy="1416491"/>
          </a:xfrm>
        </p:spPr>
        <p:txBody>
          <a:bodyPr/>
          <a:lstStyle/>
          <a:p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Agenda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3926" y="1776350"/>
            <a:ext cx="4751660" cy="4901562"/>
          </a:xfrm>
          <a:prstGeom prst="rect">
            <a:avLst/>
          </a:prstGeom>
          <a:noFill/>
        </p:spPr>
        <p:txBody>
          <a:bodyPr wrap="square" lIns="0" tIns="29700" rIns="178200" bIns="29700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alpha val="70000"/>
                </a:schemeClr>
              </a:solidFill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Opening Remarks – Jim Carlson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Recap of Phase III – Curt Hinton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>
                    <a:alpha val="70000"/>
                  </a:srgbClr>
                </a:solidFill>
              </a:rPr>
              <a:t>Review of current percentage breakdown at a high-level – David Richey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Review of current work plan document and percentages by agency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Next steps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98B56-DC09-4364-9FC6-AFBD89AC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23" y="2121438"/>
            <a:ext cx="1645599" cy="1984823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9D2294-60E4-4B50-931F-689D7E9C1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940" y="2607804"/>
            <a:ext cx="1682275" cy="2029060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D2936F-A8F2-4653-9FF8-0F9548E36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329" y="2970303"/>
            <a:ext cx="1839082" cy="2218191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9932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393C1C-106B-4F26-86B8-0AEEAD451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264" y="1410590"/>
            <a:ext cx="5330224" cy="5486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7CC786F-6F09-4359-905C-36A3B2FD70E8}"/>
              </a:ext>
            </a:extLst>
          </p:cNvPr>
          <p:cNvSpPr txBox="1">
            <a:spLocks/>
          </p:cNvSpPr>
          <p:nvPr/>
        </p:nvSpPr>
        <p:spPr>
          <a:xfrm>
            <a:off x="642776" y="359860"/>
            <a:ext cx="7957932" cy="1416491"/>
          </a:xfrm>
          <a:prstGeom prst="rect">
            <a:avLst/>
          </a:prstGeom>
        </p:spPr>
        <p:txBody>
          <a:bodyPr/>
          <a:lstStyle>
            <a:lvl1pPr algn="l" defTabSz="754331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970" b="1" i="0" kern="1200" spc="-83" baseline="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br>
              <a:rPr lang="en-US">
                <a:solidFill>
                  <a:schemeClr val="accent1"/>
                </a:solidFill>
              </a:rPr>
            </a:br>
            <a:r>
              <a:rPr lang="en-US"/>
              <a:t>Agenda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0F3C5F-26A3-44BE-B003-076037EDEDB7}"/>
              </a:ext>
            </a:extLst>
          </p:cNvPr>
          <p:cNvSpPr txBox="1"/>
          <p:nvPr/>
        </p:nvSpPr>
        <p:spPr>
          <a:xfrm>
            <a:off x="642776" y="1410590"/>
            <a:ext cx="3654904" cy="5702294"/>
          </a:xfrm>
          <a:prstGeom prst="rect">
            <a:avLst/>
          </a:prstGeom>
          <a:noFill/>
        </p:spPr>
        <p:txBody>
          <a:bodyPr wrap="square" lIns="0" tIns="29700" rIns="178200" bIns="29700" rtlCol="0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alpha val="70000"/>
                  </a:schemeClr>
                </a:solidFill>
              </a:rPr>
              <a:t>The CPA has goals of reducing duplication of data maintenance to provide cost savings and centralizing information, thereby producing more authoritative.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alpha val="70000"/>
                  </a:schemeClr>
                </a:solidFill>
              </a:rPr>
              <a:t>The public safety community contributes approximately 23% of the total ecosystem (before OEM budget cuts), or ~$250,000.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alpha val="70000"/>
                  </a:schemeClr>
                </a:solidFill>
              </a:rPr>
              <a:t>This contribution pays for some core maintenance (placement of an address), and some customization to specific needs (road ranging, integration &amp; </a:t>
            </a:r>
            <a:r>
              <a:rPr lang="en-US" sz="1200" b="1" dirty="0" err="1">
                <a:solidFill>
                  <a:schemeClr val="tx1">
                    <a:alpha val="70000"/>
                  </a:schemeClr>
                </a:solidFill>
              </a:rPr>
              <a:t>ETL</a:t>
            </a:r>
            <a:r>
              <a:rPr lang="en-US" sz="1200" b="1" dirty="0">
                <a:solidFill>
                  <a:schemeClr val="tx1">
                    <a:alpha val="70000"/>
                  </a:schemeClr>
                </a:solidFill>
              </a:rPr>
              <a:t> processes).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alpha val="70000"/>
                  </a:schemeClr>
                </a:solidFill>
              </a:rPr>
              <a:t>The program is facing a 6% (possibly) temporary shortfall due to reduction of OEM funding.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alpha val="70000"/>
                  </a:schemeClr>
                </a:solidFill>
              </a:rPr>
              <a:t>Private subscription revenue surpassed partner contributions for the first time in program history in FY19. 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tx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54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42776" y="1533525"/>
            <a:ext cx="7872209" cy="5676900"/>
            <a:chOff x="1019175" y="2457450"/>
            <a:chExt cx="5076825" cy="1752600"/>
          </a:xfrm>
        </p:grpSpPr>
        <p:sp>
          <p:nvSpPr>
            <p:cNvPr id="9" name="Rectangle 8"/>
            <p:cNvSpPr/>
            <p:nvPr/>
          </p:nvSpPr>
          <p:spPr>
            <a:xfrm>
              <a:off x="1019175" y="2457450"/>
              <a:ext cx="5076825" cy="1752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762000" dist="2540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9176" y="2457450"/>
              <a:ext cx="66674" cy="175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776" y="359860"/>
            <a:ext cx="7957932" cy="1416491"/>
          </a:xfrm>
        </p:spPr>
        <p:txBody>
          <a:bodyPr/>
          <a:lstStyle/>
          <a:p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Agenda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3926" y="1776350"/>
            <a:ext cx="4751660" cy="4901562"/>
          </a:xfrm>
          <a:prstGeom prst="rect">
            <a:avLst/>
          </a:prstGeom>
          <a:noFill/>
        </p:spPr>
        <p:txBody>
          <a:bodyPr wrap="square" lIns="0" tIns="29700" rIns="178200" bIns="29700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alpha val="70000"/>
                </a:schemeClr>
              </a:solidFill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Opening Remarks – Jim Carlson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Recap of Phase III – Curt Hinton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Review of current percentage breakdown at a high-level – David Richey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>
                    <a:alpha val="70000"/>
                  </a:srgbClr>
                </a:solidFill>
              </a:rPr>
              <a:t>Review of current work plan document and percentages by agency – David/Curt/Jim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Next steps – Jim/Curt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98B56-DC09-4364-9FC6-AFBD89AC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23" y="2121438"/>
            <a:ext cx="1645599" cy="1984823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9D2294-60E4-4B50-931F-689D7E9C1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940" y="2607804"/>
            <a:ext cx="1682275" cy="2029060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D2936F-A8F2-4653-9FF8-0F9548E36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329" y="2970303"/>
            <a:ext cx="1839082" cy="2218191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1296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42776" y="1533525"/>
            <a:ext cx="7872209" cy="5676900"/>
            <a:chOff x="1019175" y="2457450"/>
            <a:chExt cx="5076825" cy="1752600"/>
          </a:xfrm>
        </p:grpSpPr>
        <p:sp>
          <p:nvSpPr>
            <p:cNvPr id="9" name="Rectangle 8"/>
            <p:cNvSpPr/>
            <p:nvPr/>
          </p:nvSpPr>
          <p:spPr>
            <a:xfrm>
              <a:off x="1019175" y="2457450"/>
              <a:ext cx="5076825" cy="1752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762000" dist="2540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9176" y="2457450"/>
              <a:ext cx="66674" cy="175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776" y="359860"/>
            <a:ext cx="7957932" cy="1416491"/>
          </a:xfrm>
        </p:spPr>
        <p:txBody>
          <a:bodyPr/>
          <a:lstStyle/>
          <a:p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Agenda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3926" y="1776350"/>
            <a:ext cx="4751660" cy="4901562"/>
          </a:xfrm>
          <a:prstGeom prst="rect">
            <a:avLst/>
          </a:prstGeom>
          <a:noFill/>
        </p:spPr>
        <p:txBody>
          <a:bodyPr wrap="square" lIns="0" tIns="29700" rIns="178200" bIns="29700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alpha val="70000"/>
                </a:schemeClr>
              </a:solidFill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Opening Remarks – Jim Carlson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Recap of Phase III – Curt Hinton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Review of current percentage breakdown at a high-level – David Richey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Review of current work plan document and percentages by agency – David/Curt/Jim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>
                    <a:alpha val="70000"/>
                  </a:srgbClr>
                </a:solidFill>
              </a:rPr>
              <a:t>Next steps – Jim/Curt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98B56-DC09-4364-9FC6-AFBD89AC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23" y="2121438"/>
            <a:ext cx="1645599" cy="1984823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9D2294-60E4-4B50-931F-689D7E9C1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940" y="2607804"/>
            <a:ext cx="1682275" cy="2029060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D2936F-A8F2-4653-9FF8-0F9548E36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329" y="2970303"/>
            <a:ext cx="1839082" cy="2218191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1332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0" y="1"/>
            <a:ext cx="10058400" cy="4581831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5739650 w 10602685"/>
              <a:gd name="connsiteY3" fmla="*/ 5268685 h 5268685"/>
              <a:gd name="connsiteX4" fmla="*/ 5301343 w 10602685"/>
              <a:gd name="connsiteY4" fmla="*/ 4976690 h 5268685"/>
              <a:gd name="connsiteX5" fmla="*/ 4863035 w 10602685"/>
              <a:gd name="connsiteY5" fmla="*/ 5268685 h 5268685"/>
              <a:gd name="connsiteX6" fmla="*/ 0 w 10602685"/>
              <a:gd name="connsiteY6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5739650" y="5268685"/>
                </a:lnTo>
                <a:lnTo>
                  <a:pt x="5301343" y="4976690"/>
                </a:lnTo>
                <a:lnTo>
                  <a:pt x="4863035" y="5268685"/>
                </a:lnTo>
                <a:lnTo>
                  <a:pt x="0" y="5268685"/>
                </a:lnTo>
                <a:close/>
              </a:path>
            </a:pathLst>
          </a:custGeom>
          <a:solidFill>
            <a:srgbClr val="1547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85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413689" y="3641487"/>
            <a:ext cx="323102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918066" y="4816627"/>
            <a:ext cx="83993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15477B"/>
                </a:solidFill>
                <a:latin typeface="Montserrat" panose="00000500000000000000" pitchFamily="50" charset="0"/>
                <a:ea typeface="Roboto Medium" charset="0"/>
                <a:cs typeface="Roboto Medium" charset="0"/>
              </a:rPr>
              <a:t>PLANNING, DESIGNING, AND IMPLEMENTING AWARD WINNING SOLUTIONS THAT CHANGE THE WAY LOCAL GOVERNMENT ORGANIZATIONS CONDUCT BUSINESS</a:t>
            </a:r>
            <a:endParaRPr lang="en-US" sz="1400" b="1" dirty="0">
              <a:solidFill>
                <a:srgbClr val="15477B"/>
              </a:solidFill>
              <a:latin typeface="Montserrat" panose="00000500000000000000" pitchFamily="50" charset="0"/>
              <a:ea typeface="Roboto Thin" charset="0"/>
              <a:cs typeface="Roboto Thin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89127" y="2278305"/>
            <a:ext cx="7790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ea typeface="Nexa Bold" charset="0"/>
                <a:cs typeface="Nexa Bold" charset="0"/>
              </a:rPr>
              <a:t>THANK YOU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883" y="5572272"/>
            <a:ext cx="2317540" cy="17017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84848" r="76998" b="7972"/>
          <a:stretch/>
        </p:blipFill>
        <p:spPr>
          <a:xfrm>
            <a:off x="5909847" y="9116189"/>
            <a:ext cx="2515696" cy="753591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544" y="8385134"/>
            <a:ext cx="1152525" cy="682625"/>
          </a:xfrm>
          <a:prstGeom prst="rect">
            <a:avLst/>
          </a:prstGeom>
          <a:noFill/>
        </p:spPr>
      </p:pic>
      <p:pic>
        <p:nvPicPr>
          <p:cNvPr id="28" name="Picture 2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172" y="8524003"/>
            <a:ext cx="2018030" cy="524510"/>
          </a:xfrm>
          <a:prstGeom prst="rect">
            <a:avLst/>
          </a:prstGeom>
          <a:noFill/>
        </p:spPr>
      </p:pic>
      <p:grpSp>
        <p:nvGrpSpPr>
          <p:cNvPr id="29" name="Group 28"/>
          <p:cNvGrpSpPr/>
          <p:nvPr/>
        </p:nvGrpSpPr>
        <p:grpSpPr>
          <a:xfrm>
            <a:off x="11462017" y="8395733"/>
            <a:ext cx="1213485" cy="717526"/>
            <a:chOff x="0" y="0"/>
            <a:chExt cx="1213486" cy="78105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" y="0"/>
              <a:ext cx="1146175" cy="523875"/>
            </a:xfrm>
            <a:prstGeom prst="rect">
              <a:avLst/>
            </a:prstGeom>
            <a:noFill/>
          </p:spPr>
        </p:pic>
        <p:sp>
          <p:nvSpPr>
            <p:cNvPr id="31" name="Text Box 25"/>
            <p:cNvSpPr txBox="1"/>
            <p:nvPr/>
          </p:nvSpPr>
          <p:spPr>
            <a:xfrm>
              <a:off x="0" y="438150"/>
              <a:ext cx="1213486" cy="3429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900" dirty="0">
                  <a:solidFill>
                    <a:srgbClr val="808080"/>
                  </a:solidFill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2016 Award Winner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1" t="84848" r="31844" b="7972"/>
          <a:stretch/>
        </p:blipFill>
        <p:spPr>
          <a:xfrm>
            <a:off x="11143185" y="9113259"/>
            <a:ext cx="1952477" cy="75359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3" t="84848" r="54306" b="7972"/>
          <a:stretch/>
        </p:blipFill>
        <p:spPr>
          <a:xfrm>
            <a:off x="8773147" y="9113259"/>
            <a:ext cx="2072273" cy="753591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8884018" y="7020399"/>
            <a:ext cx="548640" cy="0"/>
          </a:xfrm>
          <a:prstGeom prst="line">
            <a:avLst/>
          </a:prstGeom>
          <a:ln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515972" y="7088053"/>
            <a:ext cx="1039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5477B"/>
                </a:solidFill>
                <a:latin typeface="Montserrat" panose="00000500000000000000" pitchFamily="50" charset="0"/>
                <a:ea typeface="Roboto Light" charset="0"/>
                <a:cs typeface="Roboto Light" charset="0"/>
              </a:rPr>
              <a:t>Geotg.com</a:t>
            </a:r>
          </a:p>
        </p:txBody>
      </p:sp>
    </p:spTree>
    <p:extLst>
      <p:ext uri="{BB962C8B-B14F-4D97-AF65-F5344CB8AC3E}">
        <p14:creationId xmlns:p14="http://schemas.microsoft.com/office/powerpoint/2010/main" val="219738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42776" y="1533525"/>
            <a:ext cx="7872209" cy="5676900"/>
            <a:chOff x="1019175" y="2457450"/>
            <a:chExt cx="5076825" cy="1752600"/>
          </a:xfrm>
        </p:grpSpPr>
        <p:sp>
          <p:nvSpPr>
            <p:cNvPr id="9" name="Rectangle 8"/>
            <p:cNvSpPr/>
            <p:nvPr/>
          </p:nvSpPr>
          <p:spPr>
            <a:xfrm>
              <a:off x="1019175" y="2457450"/>
              <a:ext cx="5076825" cy="1752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762000" dist="2540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9176" y="2457450"/>
              <a:ext cx="66674" cy="175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776" y="359860"/>
            <a:ext cx="7957932" cy="1416491"/>
          </a:xfrm>
        </p:spPr>
        <p:txBody>
          <a:bodyPr/>
          <a:lstStyle/>
          <a:p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Agenda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3926" y="1776350"/>
            <a:ext cx="4751660" cy="4901562"/>
          </a:xfrm>
          <a:prstGeom prst="rect">
            <a:avLst/>
          </a:prstGeom>
          <a:noFill/>
        </p:spPr>
        <p:txBody>
          <a:bodyPr wrap="square" lIns="0" tIns="29700" rIns="178200" bIns="29700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alpha val="70000"/>
                </a:schemeClr>
              </a:solidFill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Opening Remarks – Jim Carlson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Recap of Phase III – Curt Hinton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Review of current percentage breakdown at a high-level – David Richey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Review of current work plan document and percentages by agency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Next steps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98B56-DC09-4364-9FC6-AFBD89AC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23" y="2121438"/>
            <a:ext cx="1645599" cy="1984823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9D2294-60E4-4B50-931F-689D7E9C1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940" y="2607804"/>
            <a:ext cx="1682275" cy="2029060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D2936F-A8F2-4653-9FF8-0F9548E36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329" y="2970303"/>
            <a:ext cx="1839082" cy="2218191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8942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42776" y="1533525"/>
            <a:ext cx="7872209" cy="5676900"/>
            <a:chOff x="1019175" y="2457450"/>
            <a:chExt cx="5076825" cy="1752600"/>
          </a:xfrm>
        </p:grpSpPr>
        <p:sp>
          <p:nvSpPr>
            <p:cNvPr id="9" name="Rectangle 8"/>
            <p:cNvSpPr/>
            <p:nvPr/>
          </p:nvSpPr>
          <p:spPr>
            <a:xfrm>
              <a:off x="1019175" y="2457450"/>
              <a:ext cx="5076825" cy="1752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762000" dist="2540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9176" y="2457450"/>
              <a:ext cx="66674" cy="175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776" y="359860"/>
            <a:ext cx="7957932" cy="1416491"/>
          </a:xfrm>
        </p:spPr>
        <p:txBody>
          <a:bodyPr/>
          <a:lstStyle/>
          <a:p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Agenda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3926" y="1776350"/>
            <a:ext cx="4751660" cy="4901562"/>
          </a:xfrm>
          <a:prstGeom prst="rect">
            <a:avLst/>
          </a:prstGeom>
          <a:noFill/>
        </p:spPr>
        <p:txBody>
          <a:bodyPr wrap="square" lIns="0" tIns="29700" rIns="178200" bIns="29700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alpha val="70000"/>
                </a:schemeClr>
              </a:solidFill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>
                    <a:alpha val="70000"/>
                  </a:srgbClr>
                </a:solidFill>
              </a:rPr>
              <a:t>Opening Remarks – Jim Carlson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Recap of Phase III – Curt Hinton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Review of current percentage breakdown at a high-level – David Richey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Review of current work plan document and percentages by agency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Next steps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98B56-DC09-4364-9FC6-AFBD89AC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23" y="2121438"/>
            <a:ext cx="1645599" cy="1984823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9D2294-60E4-4B50-931F-689D7E9C1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940" y="2607804"/>
            <a:ext cx="1682275" cy="2029060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D2936F-A8F2-4653-9FF8-0F9548E36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329" y="2970303"/>
            <a:ext cx="1839082" cy="2218191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9472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42776" y="1533525"/>
            <a:ext cx="7872209" cy="5676900"/>
            <a:chOff x="1019175" y="2457450"/>
            <a:chExt cx="5076825" cy="1752600"/>
          </a:xfrm>
        </p:grpSpPr>
        <p:sp>
          <p:nvSpPr>
            <p:cNvPr id="9" name="Rectangle 8"/>
            <p:cNvSpPr/>
            <p:nvPr/>
          </p:nvSpPr>
          <p:spPr>
            <a:xfrm>
              <a:off x="1019175" y="2457450"/>
              <a:ext cx="5076825" cy="1752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762000" dist="2540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9176" y="2457450"/>
              <a:ext cx="66674" cy="175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776" y="359860"/>
            <a:ext cx="7957932" cy="1416491"/>
          </a:xfrm>
        </p:spPr>
        <p:txBody>
          <a:bodyPr/>
          <a:lstStyle/>
          <a:p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Agenda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3926" y="1776350"/>
            <a:ext cx="4751660" cy="4901562"/>
          </a:xfrm>
          <a:prstGeom prst="rect">
            <a:avLst/>
          </a:prstGeom>
          <a:noFill/>
        </p:spPr>
        <p:txBody>
          <a:bodyPr wrap="square" lIns="0" tIns="29700" rIns="178200" bIns="29700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alpha val="70000"/>
                </a:schemeClr>
              </a:solidFill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Opening Remarks – Jim Carlson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>
                    <a:alpha val="70000"/>
                  </a:srgbClr>
                </a:solidFill>
              </a:rPr>
              <a:t>Recap of Phase III – Curt Hinton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Review of current percentage breakdown at a high-level – David Richey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Review of current work plan document and percentages by agency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Next steps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98B56-DC09-4364-9FC6-AFBD89AC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23" y="2121438"/>
            <a:ext cx="1645599" cy="1984823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9D2294-60E4-4B50-931F-689D7E9C1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940" y="2607804"/>
            <a:ext cx="1682275" cy="2029060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D2936F-A8F2-4653-9FF8-0F9548E36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329" y="2970303"/>
            <a:ext cx="1839082" cy="2218191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2478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42776" y="1533525"/>
            <a:ext cx="7872209" cy="5676900"/>
            <a:chOff x="1019175" y="2457450"/>
            <a:chExt cx="5076825" cy="1752600"/>
          </a:xfrm>
        </p:grpSpPr>
        <p:sp>
          <p:nvSpPr>
            <p:cNvPr id="9" name="Rectangle 8"/>
            <p:cNvSpPr/>
            <p:nvPr/>
          </p:nvSpPr>
          <p:spPr>
            <a:xfrm>
              <a:off x="1019175" y="2457450"/>
              <a:ext cx="5076825" cy="1752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762000" dist="2540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9176" y="2457450"/>
              <a:ext cx="66674" cy="175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776" y="359860"/>
            <a:ext cx="7957932" cy="1416491"/>
          </a:xfrm>
        </p:spPr>
        <p:txBody>
          <a:bodyPr/>
          <a:lstStyle/>
          <a:p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Overview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3926" y="1776350"/>
            <a:ext cx="4751660" cy="3085680"/>
          </a:xfrm>
          <a:prstGeom prst="rect">
            <a:avLst/>
          </a:prstGeom>
          <a:noFill/>
        </p:spPr>
        <p:txBody>
          <a:bodyPr wrap="square" lIns="0" tIns="29700" rIns="178200" bIns="29700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Phase III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00B050">
                    <a:alpha val="70000"/>
                  </a:srgbClr>
                </a:solidFill>
              </a:rPr>
              <a:t>Governance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00B050">
                    <a:alpha val="70000"/>
                  </a:srgbClr>
                </a:solidFill>
              </a:rPr>
              <a:t>Participation, Training, and Education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alpha val="70000"/>
                  </a:schemeClr>
                </a:solidFill>
              </a:rPr>
              <a:t>Funding Model</a:t>
            </a:r>
          </a:p>
          <a:p>
            <a:pPr>
              <a:lnSpc>
                <a:spcPct val="200000"/>
              </a:lnSpc>
            </a:pPr>
            <a:endParaRPr lang="en-US" sz="1600" dirty="0">
              <a:solidFill>
                <a:schemeClr val="tx1">
                  <a:alpha val="70000"/>
                </a:schemeClr>
              </a:solidFill>
            </a:endParaRPr>
          </a:p>
          <a:p>
            <a:pPr marL="228600" indent="-228600">
              <a:lnSpc>
                <a:spcPct val="130000"/>
              </a:lnSpc>
              <a:spcBef>
                <a:spcPts val="600"/>
              </a:spcBef>
              <a:buFont typeface="+mj-lt"/>
              <a:buAutoNum type="arabicPeriod"/>
            </a:pPr>
            <a:endParaRPr lang="en-US" sz="2000" b="1" dirty="0">
              <a:solidFill>
                <a:schemeClr val="tx1">
                  <a:alpha val="7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98B56-DC09-4364-9FC6-AFBD89AC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23" y="2121438"/>
            <a:ext cx="1645599" cy="1984823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9D2294-60E4-4B50-931F-689D7E9C1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940" y="2607804"/>
            <a:ext cx="1682275" cy="2029060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D2936F-A8F2-4653-9FF8-0F9548E36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329" y="2970303"/>
            <a:ext cx="1839082" cy="2218191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7347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42776" y="1533525"/>
            <a:ext cx="7872209" cy="5676900"/>
            <a:chOff x="1019175" y="2457450"/>
            <a:chExt cx="5076825" cy="1752600"/>
          </a:xfrm>
        </p:grpSpPr>
        <p:sp>
          <p:nvSpPr>
            <p:cNvPr id="9" name="Rectangle 8"/>
            <p:cNvSpPr/>
            <p:nvPr/>
          </p:nvSpPr>
          <p:spPr>
            <a:xfrm>
              <a:off x="1019175" y="2457450"/>
              <a:ext cx="5076825" cy="1752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762000" dist="2540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9176" y="2457450"/>
              <a:ext cx="66674" cy="175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776" y="359860"/>
            <a:ext cx="7957932" cy="1416491"/>
          </a:xfrm>
        </p:spPr>
        <p:txBody>
          <a:bodyPr/>
          <a:lstStyle/>
          <a:p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Overview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3926" y="1776350"/>
            <a:ext cx="4584197" cy="5055450"/>
          </a:xfrm>
          <a:prstGeom prst="rect">
            <a:avLst/>
          </a:prstGeom>
          <a:noFill/>
        </p:spPr>
        <p:txBody>
          <a:bodyPr wrap="square" lIns="0" tIns="29700" rIns="178200" bIns="29700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Phase III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00B050">
                    <a:alpha val="70000"/>
                  </a:srgbClr>
                </a:solidFill>
              </a:rPr>
              <a:t>Governance</a:t>
            </a:r>
          </a:p>
          <a:p>
            <a:pPr marL="800065" lvl="1" indent="-342900">
              <a:lnSpc>
                <a:spcPct val="200000"/>
              </a:lnSpc>
              <a:buFont typeface="+mj-lt"/>
              <a:buAutoNum type="alphaLcPeriod"/>
            </a:pPr>
            <a:r>
              <a:rPr lang="en-US" sz="1600" dirty="0">
                <a:solidFill>
                  <a:srgbClr val="00B050">
                    <a:alpha val="70000"/>
                  </a:srgbClr>
                </a:solidFill>
              </a:rPr>
              <a:t>Review/summary of Phase 1 and 2 governance findings and recommendations</a:t>
            </a:r>
          </a:p>
          <a:p>
            <a:pPr marL="800065" lvl="1" indent="-342900">
              <a:lnSpc>
                <a:spcPct val="200000"/>
              </a:lnSpc>
              <a:buFont typeface="+mj-lt"/>
              <a:buAutoNum type="alphaLcPeriod"/>
            </a:pPr>
            <a:r>
              <a:rPr lang="en-US" sz="1600" dirty="0">
                <a:solidFill>
                  <a:srgbClr val="00B050">
                    <a:alpha val="70000"/>
                  </a:srgbClr>
                </a:solidFill>
              </a:rPr>
              <a:t> Feedback from GIS Coordinators (you)</a:t>
            </a:r>
          </a:p>
          <a:p>
            <a:pPr marL="800065" lvl="1" indent="-342900">
              <a:lnSpc>
                <a:spcPct val="200000"/>
              </a:lnSpc>
              <a:buFont typeface="+mj-lt"/>
              <a:buAutoNum type="alphaLcPeriod"/>
            </a:pPr>
            <a:r>
              <a:rPr lang="en-US" sz="1600" dirty="0">
                <a:solidFill>
                  <a:srgbClr val="00B050">
                    <a:alpha val="70000"/>
                  </a:srgbClr>
                </a:solidFill>
              </a:rPr>
              <a:t>Final Governance Recommendations document</a:t>
            </a:r>
          </a:p>
          <a:p>
            <a:pPr marL="228600" indent="-228600">
              <a:lnSpc>
                <a:spcPct val="130000"/>
              </a:lnSpc>
              <a:spcBef>
                <a:spcPts val="600"/>
              </a:spcBef>
              <a:buFont typeface="+mj-lt"/>
              <a:buAutoNum type="arabicPeriod"/>
            </a:pPr>
            <a:endParaRPr lang="en-US" sz="2000" b="1" dirty="0">
              <a:solidFill>
                <a:schemeClr val="tx1">
                  <a:alpha val="7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98B56-DC09-4364-9FC6-AFBD89AC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23" y="2121438"/>
            <a:ext cx="1645599" cy="1984823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9D2294-60E4-4B50-931F-689D7E9C1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940" y="2607804"/>
            <a:ext cx="1682275" cy="2029060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D2936F-A8F2-4653-9FF8-0F9548E36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329" y="2970303"/>
            <a:ext cx="1839082" cy="2218191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4527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42776" y="1533525"/>
            <a:ext cx="7872209" cy="5676900"/>
            <a:chOff x="1019175" y="2457450"/>
            <a:chExt cx="5076825" cy="1752600"/>
          </a:xfrm>
        </p:grpSpPr>
        <p:sp>
          <p:nvSpPr>
            <p:cNvPr id="9" name="Rectangle 8"/>
            <p:cNvSpPr/>
            <p:nvPr/>
          </p:nvSpPr>
          <p:spPr>
            <a:xfrm>
              <a:off x="1019175" y="2457450"/>
              <a:ext cx="5076825" cy="1752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762000" dist="2540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9176" y="2457450"/>
              <a:ext cx="66674" cy="175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776" y="359860"/>
            <a:ext cx="7957932" cy="1416491"/>
          </a:xfrm>
        </p:spPr>
        <p:txBody>
          <a:bodyPr/>
          <a:lstStyle/>
          <a:p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Overview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3926" y="1776350"/>
            <a:ext cx="4884054" cy="5055450"/>
          </a:xfrm>
          <a:prstGeom prst="rect">
            <a:avLst/>
          </a:prstGeom>
          <a:noFill/>
        </p:spPr>
        <p:txBody>
          <a:bodyPr wrap="square" lIns="0" tIns="29700" rIns="178200" bIns="29700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Phase III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chemeClr val="tx1">
                    <a:alpha val="70000"/>
                  </a:schemeClr>
                </a:solidFill>
              </a:rPr>
              <a:t>2. </a:t>
            </a:r>
            <a:r>
              <a:rPr lang="en-US" sz="1600" dirty="0">
                <a:solidFill>
                  <a:srgbClr val="00B050">
                    <a:alpha val="70000"/>
                  </a:srgbClr>
                </a:solidFill>
              </a:rPr>
              <a:t>Participation, Training, and Education Plan</a:t>
            </a:r>
          </a:p>
          <a:p>
            <a:pPr marL="800065" lvl="1" indent="-342900">
              <a:lnSpc>
                <a:spcPct val="200000"/>
              </a:lnSpc>
              <a:buFont typeface="+mj-lt"/>
              <a:buAutoNum type="alphaLcPeriod"/>
            </a:pPr>
            <a:r>
              <a:rPr lang="en-US" sz="1600" dirty="0">
                <a:solidFill>
                  <a:srgbClr val="00B050">
                    <a:alpha val="70000"/>
                  </a:srgbClr>
                </a:solidFill>
              </a:rPr>
              <a:t>Review/summary of Phase 1 and 2 training and education findings and recommendations. Other current activities</a:t>
            </a:r>
          </a:p>
          <a:p>
            <a:pPr marL="800065" lvl="1" indent="-342900">
              <a:lnSpc>
                <a:spcPct val="200000"/>
              </a:lnSpc>
              <a:buFont typeface="+mj-lt"/>
              <a:buAutoNum type="alphaLcPeriod"/>
            </a:pPr>
            <a:r>
              <a:rPr lang="en-US" sz="1600" dirty="0">
                <a:solidFill>
                  <a:srgbClr val="00B050">
                    <a:alpha val="70000"/>
                  </a:srgbClr>
                </a:solidFill>
              </a:rPr>
              <a:t> Feedback from GIS Coordinators</a:t>
            </a:r>
          </a:p>
          <a:p>
            <a:pPr marL="800065" lvl="1" indent="-342900">
              <a:lnSpc>
                <a:spcPct val="200000"/>
              </a:lnSpc>
              <a:buFont typeface="+mj-lt"/>
              <a:buAutoNum type="alphaLcPeriod"/>
            </a:pPr>
            <a:r>
              <a:rPr lang="en-US" sz="1600" dirty="0">
                <a:solidFill>
                  <a:srgbClr val="00B050">
                    <a:alpha val="70000"/>
                  </a:srgbClr>
                </a:solidFill>
              </a:rPr>
              <a:t>Final Recommendations (succinct document)</a:t>
            </a:r>
          </a:p>
          <a:p>
            <a:pPr marL="228600" indent="-228600">
              <a:lnSpc>
                <a:spcPct val="130000"/>
              </a:lnSpc>
              <a:spcBef>
                <a:spcPts val="600"/>
              </a:spcBef>
              <a:buFont typeface="+mj-lt"/>
              <a:buAutoNum type="arabicPeriod"/>
            </a:pPr>
            <a:endParaRPr lang="en-US" sz="2000" b="1" dirty="0">
              <a:solidFill>
                <a:schemeClr val="tx1">
                  <a:alpha val="7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98B56-DC09-4364-9FC6-AFBD89AC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23" y="2121438"/>
            <a:ext cx="1645599" cy="1984823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9D2294-60E4-4B50-931F-689D7E9C1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940" y="2607804"/>
            <a:ext cx="1682275" cy="2029060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D2936F-A8F2-4653-9FF8-0F9548E36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329" y="2970303"/>
            <a:ext cx="1839082" cy="2218191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979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42776" y="1533525"/>
            <a:ext cx="7872209" cy="5676900"/>
            <a:chOff x="1019175" y="2457450"/>
            <a:chExt cx="5076825" cy="1752600"/>
          </a:xfrm>
        </p:grpSpPr>
        <p:sp>
          <p:nvSpPr>
            <p:cNvPr id="9" name="Rectangle 8"/>
            <p:cNvSpPr/>
            <p:nvPr/>
          </p:nvSpPr>
          <p:spPr>
            <a:xfrm>
              <a:off x="1019175" y="2457450"/>
              <a:ext cx="5076825" cy="1752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762000" dist="2540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9176" y="2457450"/>
              <a:ext cx="66674" cy="175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776" y="359860"/>
            <a:ext cx="7957932" cy="1416491"/>
          </a:xfrm>
        </p:spPr>
        <p:txBody>
          <a:bodyPr/>
          <a:lstStyle/>
          <a:p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Overview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3926" y="1776350"/>
            <a:ext cx="4884054" cy="6286556"/>
          </a:xfrm>
          <a:prstGeom prst="rect">
            <a:avLst/>
          </a:prstGeom>
          <a:noFill/>
        </p:spPr>
        <p:txBody>
          <a:bodyPr wrap="square" lIns="0" tIns="29700" rIns="178200" bIns="29700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Phase III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chemeClr val="tx1">
                    <a:alpha val="70000"/>
                  </a:schemeClr>
                </a:solidFill>
              </a:rPr>
              <a:t>3. </a:t>
            </a:r>
            <a:r>
              <a:rPr lang="en-US" sz="1400" dirty="0">
                <a:solidFill>
                  <a:schemeClr val="tx1">
                    <a:alpha val="70000"/>
                  </a:schemeClr>
                </a:solidFill>
              </a:rPr>
              <a:t>Funding Model </a:t>
            </a:r>
          </a:p>
          <a:p>
            <a:pPr marL="800065" lvl="1" indent="-342900">
              <a:lnSpc>
                <a:spcPct val="200000"/>
              </a:lnSpc>
              <a:buFont typeface="+mj-lt"/>
              <a:buAutoNum type="alphaLcPeriod"/>
            </a:pPr>
            <a:r>
              <a:rPr lang="en-US" sz="1400" dirty="0">
                <a:solidFill>
                  <a:schemeClr val="tx1">
                    <a:alpha val="70000"/>
                  </a:schemeClr>
                </a:solidFill>
              </a:rPr>
              <a:t>Review and analysis of current funding model</a:t>
            </a:r>
          </a:p>
          <a:p>
            <a:pPr marL="800065" lvl="1" indent="-342900">
              <a:lnSpc>
                <a:spcPct val="200000"/>
              </a:lnSpc>
              <a:buFont typeface="+mj-lt"/>
              <a:buAutoNum type="alphaLcPeriod"/>
            </a:pPr>
            <a:r>
              <a:rPr lang="en-US" sz="1400" dirty="0">
                <a:solidFill>
                  <a:schemeClr val="tx1">
                    <a:alpha val="70000"/>
                  </a:schemeClr>
                </a:solidFill>
              </a:rPr>
              <a:t>Creation of service catalogue</a:t>
            </a:r>
          </a:p>
          <a:p>
            <a:pPr marL="800065" lvl="1" indent="-342900">
              <a:lnSpc>
                <a:spcPct val="200000"/>
              </a:lnSpc>
              <a:buFont typeface="+mj-lt"/>
              <a:buAutoNum type="alphaLcPeriod"/>
            </a:pPr>
            <a:r>
              <a:rPr lang="en-US" sz="1400" dirty="0">
                <a:solidFill>
                  <a:schemeClr val="tx1">
                    <a:alpha val="70000"/>
                  </a:schemeClr>
                </a:solidFill>
              </a:rPr>
              <a:t>Discussion of funding strategies</a:t>
            </a:r>
          </a:p>
          <a:p>
            <a:pPr marL="800065" lvl="1" indent="-342900">
              <a:lnSpc>
                <a:spcPct val="200000"/>
              </a:lnSpc>
              <a:buFont typeface="+mj-lt"/>
              <a:buAutoNum type="alphaLcPeriod"/>
            </a:pPr>
            <a:r>
              <a:rPr lang="en-US" sz="1400" dirty="0">
                <a:solidFill>
                  <a:schemeClr val="tx1">
                    <a:alpha val="70000"/>
                  </a:schemeClr>
                </a:solidFill>
              </a:rPr>
              <a:t>Creation of funding models</a:t>
            </a:r>
          </a:p>
          <a:p>
            <a:pPr marL="1314380" lvl="2" indent="-400050">
              <a:lnSpc>
                <a:spcPct val="200000"/>
              </a:lnSpc>
              <a:buFont typeface="+mj-lt"/>
              <a:buAutoNum type="romanUcPeriod"/>
            </a:pPr>
            <a:r>
              <a:rPr lang="en-US" sz="1400" dirty="0">
                <a:solidFill>
                  <a:schemeClr val="tx1">
                    <a:alpha val="70000"/>
                  </a:schemeClr>
                </a:solidFill>
              </a:rPr>
              <a:t>This will be a high-level funding model</a:t>
            </a:r>
          </a:p>
          <a:p>
            <a:pPr marL="1314380" lvl="2" indent="-400050">
              <a:lnSpc>
                <a:spcPct val="200000"/>
              </a:lnSpc>
              <a:buFont typeface="+mj-lt"/>
              <a:buAutoNum type="romanUcPeriod"/>
            </a:pPr>
            <a:r>
              <a:rPr lang="en-US" sz="1400" dirty="0">
                <a:solidFill>
                  <a:schemeClr val="tx1">
                    <a:alpha val="70000"/>
                  </a:schemeClr>
                </a:solidFill>
              </a:rPr>
              <a:t>Percentages by agency</a:t>
            </a:r>
          </a:p>
          <a:p>
            <a:pPr marL="1314380" lvl="2" indent="-400050">
              <a:lnSpc>
                <a:spcPct val="200000"/>
              </a:lnSpc>
              <a:buFont typeface="+mj-lt"/>
              <a:buAutoNum type="romanUcPeriod"/>
            </a:pPr>
            <a:r>
              <a:rPr lang="en-US" sz="1400" dirty="0">
                <a:solidFill>
                  <a:schemeClr val="tx1">
                    <a:alpha val="70000"/>
                  </a:schemeClr>
                </a:solidFill>
              </a:rPr>
              <a:t>The existing funding model will be used as a starting point</a:t>
            </a:r>
          </a:p>
          <a:p>
            <a:pPr marL="800065" lvl="1" indent="-342900">
              <a:lnSpc>
                <a:spcPct val="200000"/>
              </a:lnSpc>
              <a:buFont typeface="+mj-lt"/>
              <a:buAutoNum type="alphaLcPeriod"/>
            </a:pPr>
            <a:endParaRPr lang="en-US" sz="1200" dirty="0">
              <a:solidFill>
                <a:schemeClr val="tx1">
                  <a:alpha val="70000"/>
                </a:schemeClr>
              </a:solidFill>
            </a:endParaRPr>
          </a:p>
          <a:p>
            <a:pPr marL="228600" indent="-228600">
              <a:lnSpc>
                <a:spcPct val="130000"/>
              </a:lnSpc>
              <a:spcBef>
                <a:spcPts val="600"/>
              </a:spcBef>
              <a:buFont typeface="+mj-lt"/>
              <a:buAutoNum type="arabicPeriod"/>
            </a:pPr>
            <a:endParaRPr lang="en-US" sz="2000" b="1" dirty="0">
              <a:solidFill>
                <a:schemeClr val="tx1">
                  <a:alpha val="7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98B56-DC09-4364-9FC6-AFBD89AC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23" y="2121438"/>
            <a:ext cx="1645599" cy="1984823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9D2294-60E4-4B50-931F-689D7E9C1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940" y="2607804"/>
            <a:ext cx="1682275" cy="2029060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D2936F-A8F2-4653-9FF8-0F9548E36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329" y="2970303"/>
            <a:ext cx="1839082" cy="2218191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6714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42776" y="1533525"/>
            <a:ext cx="7872209" cy="5676900"/>
            <a:chOff x="1019175" y="2457450"/>
            <a:chExt cx="5076825" cy="1752600"/>
          </a:xfrm>
        </p:grpSpPr>
        <p:sp>
          <p:nvSpPr>
            <p:cNvPr id="9" name="Rectangle 8"/>
            <p:cNvSpPr/>
            <p:nvPr/>
          </p:nvSpPr>
          <p:spPr>
            <a:xfrm>
              <a:off x="1019175" y="2457450"/>
              <a:ext cx="5076825" cy="1752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762000" dist="2540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9176" y="2457450"/>
              <a:ext cx="66674" cy="175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776" y="359860"/>
            <a:ext cx="7957932" cy="1416491"/>
          </a:xfrm>
        </p:spPr>
        <p:txBody>
          <a:bodyPr/>
          <a:lstStyle/>
          <a:p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Overview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3926" y="1776350"/>
            <a:ext cx="4279244" cy="4439897"/>
          </a:xfrm>
          <a:prstGeom prst="rect">
            <a:avLst/>
          </a:prstGeom>
          <a:noFill/>
        </p:spPr>
        <p:txBody>
          <a:bodyPr wrap="square" lIns="0" tIns="29700" rIns="178200" bIns="29700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n-US" sz="2000" b="1" dirty="0">
                <a:solidFill>
                  <a:schemeClr val="tx1">
                    <a:alpha val="70000"/>
                  </a:schemeClr>
                </a:solidFill>
              </a:rPr>
              <a:t>Final Goal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70000"/>
                  </a:schemeClr>
                </a:solidFill>
              </a:rPr>
              <a:t>Final new CPA agreement that will act as the contract vehicle for the agreement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70000"/>
                  </a:schemeClr>
                </a:solidFill>
              </a:rPr>
              <a:t>Will include a work plan with a service catalogue based on the data gathered throughout this project</a:t>
            </a:r>
          </a:p>
          <a:p>
            <a:pPr marL="800065" lvl="1" indent="-342900">
              <a:lnSpc>
                <a:spcPct val="200000"/>
              </a:lnSpc>
              <a:buFont typeface="+mj-lt"/>
              <a:buAutoNum type="alphaLcPeriod"/>
            </a:pPr>
            <a:endParaRPr lang="en-US" sz="1200" dirty="0">
              <a:solidFill>
                <a:schemeClr val="tx1">
                  <a:alpha val="70000"/>
                </a:schemeClr>
              </a:solidFill>
            </a:endParaRPr>
          </a:p>
          <a:p>
            <a:pPr marL="228600" indent="-228600">
              <a:lnSpc>
                <a:spcPct val="130000"/>
              </a:lnSpc>
              <a:spcBef>
                <a:spcPts val="600"/>
              </a:spcBef>
              <a:buFont typeface="+mj-lt"/>
              <a:buAutoNum type="arabicPeriod"/>
            </a:pPr>
            <a:endParaRPr lang="en-US" sz="2000" b="1" dirty="0">
              <a:solidFill>
                <a:schemeClr val="tx1">
                  <a:alpha val="7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98B56-DC09-4364-9FC6-AFBD89AC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23" y="2121438"/>
            <a:ext cx="1645599" cy="1984823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9D2294-60E4-4B50-931F-689D7E9C1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940" y="2607804"/>
            <a:ext cx="1682275" cy="2029060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D2936F-A8F2-4653-9FF8-0F9548E36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329" y="2970303"/>
            <a:ext cx="1839082" cy="2218191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988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Voodoo Powerpoint Template">
  <a:themeElements>
    <a:clrScheme name="GTG Colors">
      <a:dk1>
        <a:srgbClr val="15477B"/>
      </a:dk1>
      <a:lt1>
        <a:srgbClr val="F7F7F7"/>
      </a:lt1>
      <a:dk2>
        <a:srgbClr val="5A757B"/>
      </a:dk2>
      <a:lt2>
        <a:srgbClr val="FEFFFF"/>
      </a:lt2>
      <a:accent1>
        <a:srgbClr val="FCB11B"/>
      </a:accent1>
      <a:accent2>
        <a:srgbClr val="5A757B"/>
      </a:accent2>
      <a:accent3>
        <a:srgbClr val="15477B"/>
      </a:accent3>
      <a:accent4>
        <a:srgbClr val="0F355C"/>
      </a:accent4>
      <a:accent5>
        <a:srgbClr val="7B7B7B"/>
      </a:accent5>
      <a:accent6>
        <a:srgbClr val="3C4EBC"/>
      </a:accent6>
      <a:hlink>
        <a:srgbClr val="FCB11B"/>
      </a:hlink>
      <a:folHlink>
        <a:srgbClr val="BFBFBF"/>
      </a:folHlink>
    </a:clrScheme>
    <a:fontScheme name="GTG">
      <a:majorFont>
        <a:latin typeface="Open Sans Extra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>
          <a:lnSpc>
            <a:spcPct val="130000"/>
          </a:lnSpc>
          <a:spcBef>
            <a:spcPts val="1000"/>
          </a:spcBef>
          <a:defRPr sz="14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2.xml><?xml version="1.0" encoding="utf-8"?>
<a:theme xmlns:a="http://schemas.openxmlformats.org/drawingml/2006/main" name="Voodoo2 Powerpoint Template">
  <a:themeElements>
    <a:clrScheme name="Custom 12">
      <a:dk1>
        <a:srgbClr val="15477B"/>
      </a:dk1>
      <a:lt1>
        <a:srgbClr val="F7F7F7"/>
      </a:lt1>
      <a:dk2>
        <a:srgbClr val="5A757B"/>
      </a:dk2>
      <a:lt2>
        <a:srgbClr val="FEFFFF"/>
      </a:lt2>
      <a:accent1>
        <a:srgbClr val="FCB11B"/>
      </a:accent1>
      <a:accent2>
        <a:srgbClr val="5A757B"/>
      </a:accent2>
      <a:accent3>
        <a:srgbClr val="15477B"/>
      </a:accent3>
      <a:accent4>
        <a:srgbClr val="C7C7C7"/>
      </a:accent4>
      <a:accent5>
        <a:srgbClr val="909090"/>
      </a:accent5>
      <a:accent6>
        <a:srgbClr val="595959"/>
      </a:accent6>
      <a:hlink>
        <a:srgbClr val="383838"/>
      </a:hlink>
      <a:folHlink>
        <a:srgbClr val="BFBFBF"/>
      </a:folHlink>
    </a:clrScheme>
    <a:fontScheme name="Montserrat_OpenSans">
      <a:majorFont>
        <a:latin typeface="Montserrat-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144000" bIns="36000" rtlCol="0">
        <a:spAutoFit/>
      </a:bodyPr>
      <a:lstStyle>
        <a:defPPr>
          <a:lnSpc>
            <a:spcPct val="120000"/>
          </a:lnSpc>
          <a:spcBef>
            <a:spcPts val="1000"/>
          </a:spcBef>
          <a:defRPr sz="14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3.xml><?xml version="1.0" encoding="utf-8"?>
<a:theme xmlns:a="http://schemas.openxmlformats.org/drawingml/2006/main" name="1_Voodoo Powerpoint Template">
  <a:themeElements>
    <a:clrScheme name="GTG Colors">
      <a:dk1>
        <a:srgbClr val="15477B"/>
      </a:dk1>
      <a:lt1>
        <a:srgbClr val="F7F7F7"/>
      </a:lt1>
      <a:dk2>
        <a:srgbClr val="5A757B"/>
      </a:dk2>
      <a:lt2>
        <a:srgbClr val="FEFFFF"/>
      </a:lt2>
      <a:accent1>
        <a:srgbClr val="FCB11B"/>
      </a:accent1>
      <a:accent2>
        <a:srgbClr val="5A757B"/>
      </a:accent2>
      <a:accent3>
        <a:srgbClr val="15477B"/>
      </a:accent3>
      <a:accent4>
        <a:srgbClr val="0F355C"/>
      </a:accent4>
      <a:accent5>
        <a:srgbClr val="7B7B7B"/>
      </a:accent5>
      <a:accent6>
        <a:srgbClr val="3C4EBC"/>
      </a:accent6>
      <a:hlink>
        <a:srgbClr val="FCB11B"/>
      </a:hlink>
      <a:folHlink>
        <a:srgbClr val="BFBFBF"/>
      </a:folHlink>
    </a:clrScheme>
    <a:fontScheme name="GTG">
      <a:majorFont>
        <a:latin typeface="Open Sans Extra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>
          <a:lnSpc>
            <a:spcPct val="130000"/>
          </a:lnSpc>
          <a:spcBef>
            <a:spcPts val="1000"/>
          </a:spcBef>
          <a:defRPr sz="14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4C9F24B900124EBCE45C54898888D8" ma:contentTypeVersion="4" ma:contentTypeDescription="Create a new document." ma:contentTypeScope="" ma:versionID="b9edd2534e1d1b318f760af1226128a8">
  <xsd:schema xmlns:xsd="http://www.w3.org/2001/XMLSchema" xmlns:xs="http://www.w3.org/2001/XMLSchema" xmlns:p="http://schemas.microsoft.com/office/2006/metadata/properties" xmlns:ns2="29327468-5dc8-43c2-ae93-978b9993c3f9" targetNamespace="http://schemas.microsoft.com/office/2006/metadata/properties" ma:root="true" ma:fieldsID="ebf81840e2e27cb4186d01343d634f5e" ns2:_="">
    <xsd:import namespace="29327468-5dc8-43c2-ae93-978b9993c3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327468-5dc8-43c2-ae93-978b9993c3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70F5626-1355-446B-8840-190B1EF8D9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6066D9-200D-499C-B9F9-A315BFF77D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327468-5dc8-43c2-ae93-978b9993c3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26318E8-1423-4FFE-858B-99459C9BC00A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29327468-5dc8-43c2-ae93-978b9993c3f9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12595</TotalTime>
  <Words>546</Words>
  <Application>Microsoft Office PowerPoint</Application>
  <PresentationFormat>Custom</PresentationFormat>
  <Paragraphs>86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Montserrat</vt:lpstr>
      <vt:lpstr>Calibri</vt:lpstr>
      <vt:lpstr>Montserrat Black</vt:lpstr>
      <vt:lpstr>Open Sans</vt:lpstr>
      <vt:lpstr>Open Sans SemiBold</vt:lpstr>
      <vt:lpstr>Calibri Light</vt:lpstr>
      <vt:lpstr>Arial</vt:lpstr>
      <vt:lpstr>Montserrat SemiBold</vt:lpstr>
      <vt:lpstr>Voodoo Powerpoint Template</vt:lpstr>
      <vt:lpstr>Voodoo2 Powerpoint Template</vt:lpstr>
      <vt:lpstr>1_Voodoo Powerpoint Template</vt:lpstr>
      <vt:lpstr>Lane Council of Governments Future Multi-Agency Regional GIS – Phase III</vt:lpstr>
      <vt:lpstr> Agenda</vt:lpstr>
      <vt:lpstr> Agenda</vt:lpstr>
      <vt:lpstr> Agenda</vt:lpstr>
      <vt:lpstr> Overview</vt:lpstr>
      <vt:lpstr> Overview</vt:lpstr>
      <vt:lpstr> Overview</vt:lpstr>
      <vt:lpstr> Overview</vt:lpstr>
      <vt:lpstr> Overview</vt:lpstr>
      <vt:lpstr> Agenda</vt:lpstr>
      <vt:lpstr>PowerPoint Presentation</vt:lpstr>
      <vt:lpstr> Agenda</vt:lpstr>
      <vt:lpstr> Agenda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Voodoo Powerpoint</dc:title>
  <dc:subject/>
  <dc:creator>SevenBox</dc:creator>
  <cp:keywords/>
  <dc:description/>
  <cp:lastModifiedBy>RICHEY David J</cp:lastModifiedBy>
  <cp:revision>432</cp:revision>
  <dcterms:created xsi:type="dcterms:W3CDTF">2017-07-25T02:03:18Z</dcterms:created>
  <dcterms:modified xsi:type="dcterms:W3CDTF">2019-08-06T18:00:43Z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0x010100BE4C9F24B900124EBCE45C54898888D8</vt:lpwstr>
  </property>
</Properties>
</file>